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2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7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1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6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0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3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4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1E7D7-35F5-4152-B2C8-1D6DDFDC9621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39291-1E84-4C94-9906-13E5BB7B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1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TO: A new Chick-fil-A opened on Fulton Street in New York, March 30, 2018. ">
            <a:extLst>
              <a:ext uri="{FF2B5EF4-FFF2-40B4-BE49-F238E27FC236}">
                <a16:creationId xmlns:a16="http://schemas.microsoft.com/office/drawing/2014/main" xmlns="" id="{2DCA6EC4-9BC2-4915-9BE9-4984E8962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0" y="776377"/>
            <a:ext cx="7289322" cy="543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6348BC5-BDB7-4339-A956-C19F7A453666}"/>
              </a:ext>
            </a:extLst>
          </p:cNvPr>
          <p:cNvSpPr/>
          <p:nvPr/>
        </p:nvSpPr>
        <p:spPr>
          <a:xfrm>
            <a:off x="1922805" y="5934020"/>
            <a:ext cx="60652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From: https://abcnews.go.com/US/worlds-largest-chick-fil-opens-york-city/story?id=54123374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1489024-EEB9-4DD9-865B-7DA04059C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5168">
            <a:off x="-402604" y="4535628"/>
            <a:ext cx="6331058" cy="5686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B5FFFCB-5E9B-4CC5-9101-1FEAC428F7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00662">
            <a:off x="3394425" y="1392629"/>
            <a:ext cx="5993045" cy="77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0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24F8EC-4E07-4183-B866-BE060D51E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4" y="114671"/>
            <a:ext cx="8349242" cy="566366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基督徒得胜的出路</a:t>
            </a:r>
            <a:r>
              <a:rPr 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–</a:t>
            </a:r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世界的真光</a:t>
            </a:r>
            <a:endParaRPr lang="en-US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37395F-1875-42BD-A4C1-EB25A0240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82" y="1085316"/>
            <a:ext cx="8885835" cy="58887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以利亚因黑暗而沮丧求死</a:t>
            </a: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神给以利亚指出光明之路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我们的出路在于信靠真光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341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31270-9D51-435F-ABA5-22FFC2B0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4004"/>
            <a:ext cx="8879080" cy="66400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依靠真光得到盼望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86C81AD2-2B6F-46C7-BA05-8BBCE368FF69}"/>
              </a:ext>
            </a:extLst>
          </p:cNvPr>
          <p:cNvSpPr txBox="1">
            <a:spLocks/>
          </p:cNvSpPr>
          <p:nvPr/>
        </p:nvSpPr>
        <p:spPr>
          <a:xfrm>
            <a:off x="128187" y="760150"/>
            <a:ext cx="8673982" cy="5597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那吩咐光从黑暗里照出来的神，已经照在我们心里，叫我们得知神荣耀的光显在耶稣基督的面上。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有这宝贝放在瓦器里，要显明这莫大的能力是出于神，不是出于我们。我们四面受敌，却不被困住；心里作难，却不至失望；遭逼迫，却不被丢弃；打倒了，却不至死亡。身上常带着耶稣的死，使耶稣的生也显明在我们身上。因为我们这活着的人是常为耶稣被交于死地，使耶稣的生在我们这必死的身上显明出来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（林后四：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6-11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13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31270-9D51-435F-ABA5-22FFC2B0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4004"/>
            <a:ext cx="8879080" cy="66400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神让以利亚看到盼望所在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神的意念高过我们的意念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明之前总是越来越黑暗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光照在黑暗里，黑暗却</a:t>
            </a:r>
            <a:r>
              <a:rPr lang="zh-CN" altLang="en-US" sz="3600" b="1" u="sng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不接受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（不能胜过）光。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约翰福音一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神从来没有停止祂的工作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983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31270-9D51-435F-ABA5-22FFC2B0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4004"/>
            <a:ext cx="8879080" cy="66400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依靠真光知晓责任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86C81AD2-2B6F-46C7-BA05-8BBCE368FF69}"/>
              </a:ext>
            </a:extLst>
          </p:cNvPr>
          <p:cNvSpPr txBox="1">
            <a:spLocks/>
          </p:cNvSpPr>
          <p:nvPr/>
        </p:nvSpPr>
        <p:spPr>
          <a:xfrm>
            <a:off x="128187" y="760150"/>
            <a:ext cx="8673982" cy="5597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吩咐光从黑暗里照出来的神，已经照在我们心里，叫我们得知神荣耀的光显在耶稣基督的面上。我们有这宝贝放在瓦器里，要显明这莫大的能力是出于神，不是出于我们。我们四面受敌，却不被困住；心里作难，却不至失望；遭逼迫，却不被丢弃；打倒了，却不至死亡。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身上常带着耶稣的死，使耶稣的生也显明在我们身上。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因为我们这活着的人是常为耶稣被交于死地，使耶稣的生在我们这必死的身上显明出来。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（林后四：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6-11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414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31270-9D51-435F-ABA5-22FFC2B0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4004"/>
            <a:ext cx="8879080" cy="66400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谁是当今世代的以利亚？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基督徒当“像明光照耀”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常带着耶稣的死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—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效法基督的舍己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神的品格让人体验区别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使耶稣的生显明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—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以生命影响社会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673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31270-9D51-435F-ABA5-22FFC2B0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4004"/>
            <a:ext cx="8879080" cy="66400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要为神所用就必须常作准备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了解神的心意及撒旦的伎俩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只要心里尊主基督为圣，有人问你们心中盼望的缘由，就要常作准备，以温柔、敬畏的心回答各人。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（彼前三：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从身边的人开始去履行责任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383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31270-9D51-435F-ABA5-22FFC2B0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4004"/>
            <a:ext cx="8879080" cy="66400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依靠真光经历能力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86C81AD2-2B6F-46C7-BA05-8BBCE368FF69}"/>
              </a:ext>
            </a:extLst>
          </p:cNvPr>
          <p:cNvSpPr txBox="1">
            <a:spLocks/>
          </p:cNvSpPr>
          <p:nvPr/>
        </p:nvSpPr>
        <p:spPr>
          <a:xfrm>
            <a:off x="128187" y="760150"/>
            <a:ext cx="8673982" cy="5597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那吩咐光从黑暗里照出来的神，已经照在我们心里，叫我们得知神荣耀的光显在耶稣基督的面上。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我们有这宝贝放在瓦器里，要显明这莫大的能力是出于神，不是出于我们。我们四面受敌，却不被困住；心里作难，却不至失望；遭逼迫，却不被丢弃；打倒了，却不至死亡。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身上常带着耶稣的死，使耶稣的生也显明在我们身上。因为我们这活着的人是常为耶稣被交于死地，使耶稣的生在我们这必死的身上显明出来。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（林后四：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6-11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230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31270-9D51-435F-ABA5-22FFC2B0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4004"/>
            <a:ext cx="8879080" cy="66400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我们无法胜任神托付的责任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神并非差遣以利亚孤军奋战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宝贝使不配的瓦器闪耀放光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我是世界的光。跟从我的，就不在黑暗里走，必要得着生命的光</a:t>
            </a:r>
            <a:r>
              <a:rPr lang="zh-CN" altLang="en-US" sz="36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（约八：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真光使我们不被围困所击倒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639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31270-9D51-435F-ABA5-22FFC2B0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4004"/>
            <a:ext cx="8879080" cy="66400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我们会因周遭的人而深感沮丧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艰难的环境是经历能力的机会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小弟兄依靠神经历能力的见证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依靠真光的盼望、责任、能力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愿神帮助我们！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77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852" y="1030309"/>
            <a:ext cx="8500056" cy="3763851"/>
          </a:xfrm>
        </p:spPr>
        <p:txBody>
          <a:bodyPr/>
          <a:lstStyle/>
          <a:p>
            <a:r>
              <a:rPr lang="zh-CN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两条道路：以利亚与假先知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（林后四：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- 11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77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3307"/>
            <a:ext cx="7886700" cy="871246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故事背景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5" y="1187865"/>
            <a:ext cx="8822029" cy="55606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亚哈王娶耶洗别，全面引进迦南偶像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奉养偶像假先知，遭神惩罚遇大旱灾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以利亚奉神差遣，迦密山挑战假先知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各自设坛求显灵，天降奇火显明真神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84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209" y="0"/>
            <a:ext cx="7886700" cy="871246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71246"/>
            <a:ext cx="9144000" cy="58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	  </a:t>
            </a:r>
            <a:r>
              <a:rPr lang="zh-CN" altLang="en-US" sz="38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假先知</a:t>
            </a:r>
            <a:r>
              <a:rPr lang="en-US" altLang="zh-CN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			  </a:t>
            </a:r>
            <a:r>
              <a:rPr lang="zh-CN" altLang="en-US" sz="38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以利亚</a:t>
            </a:r>
            <a:endParaRPr lang="en-US" altLang="zh-CN" sz="4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4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</a:p>
          <a:p>
            <a:pPr marL="0" indent="0">
              <a:buNone/>
            </a:pPr>
            <a:r>
              <a:rPr lang="en-US" altLang="zh-CN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代表恶势力</a:t>
            </a:r>
            <a:r>
              <a:rPr lang="en-US" altLang="zh-CN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CN" altLang="en-US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倚仗耶和华</a:t>
            </a:r>
            <a:endParaRPr lang="en-US" altLang="zh-CN" sz="3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	 </a:t>
            </a:r>
            <a:r>
              <a:rPr lang="zh-CN" altLang="en-US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来势汹汹</a:t>
            </a:r>
            <a:r>
              <a:rPr lang="en-US" altLang="zh-CN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			 </a:t>
            </a:r>
            <a:r>
              <a:rPr lang="zh-CN" altLang="en-US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势单力薄</a:t>
            </a:r>
            <a:endParaRPr lang="en-US" altLang="zh-CN" sz="3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	 </a:t>
            </a:r>
            <a:r>
              <a:rPr lang="zh-CN" altLang="en-US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一败涂地</a:t>
            </a:r>
            <a:r>
              <a:rPr lang="en-US" altLang="zh-CN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			 </a:t>
            </a:r>
            <a:r>
              <a:rPr lang="zh-CN" altLang="en-US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凯旋而归</a:t>
            </a:r>
            <a:endParaRPr lang="en-US" altLang="zh-CN" sz="3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706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09" y="102124"/>
            <a:ext cx="8673982" cy="5597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吩咐光从黑暗里照出来的神，已经照在我们心里，叫我们得知神荣耀的光显在耶稣基督的面上。我们有这宝贝放在瓦器里，要显明这莫大的能力是出于神，不是出于我们。我们四面受敌，却不被困住；心里作难，却不至失望；遭逼迫，却不被丢弃；打倒了，却不至死亡。身上常带着耶稣的死，使耶稣的生也显明在我们身上。因为我们这活着的人是常为耶稣被交于死地，使耶稣的生在我们这必死的身上显明出来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（林后四：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6-11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</a:p>
          <a:p>
            <a:pPr marL="0" indent="0">
              <a:buNone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03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24F8EC-4E07-4183-B866-BE060D51E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94" y="114671"/>
            <a:ext cx="8349242" cy="566366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基督徒面临的挑战</a:t>
            </a:r>
            <a:r>
              <a:rPr 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–</a:t>
            </a:r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世界的围困</a:t>
            </a:r>
            <a:endParaRPr lang="en-US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37395F-1875-42BD-A4C1-EB25A0240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49" y="743484"/>
            <a:ext cx="8806156" cy="599984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那吩咐光从黑暗里照出来的神，已经照在我们心里，叫我们得知神荣耀的光显在耶稣基督的面上。我们有这宝贝放在瓦器里，要显明这莫大的能力是出于神，不是出于我们。我们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四面受敌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却不被困住；心里作难，却不至失望；遭逼迫，却不被丢弃；打倒了，却不至死亡。身上常带着耶稣的死，使耶稣的生也显明在我们身上。因为我们这活着的人是常为耶稣被交于死地，使耶稣的生在我们这必死的身上显明出来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（林后四：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6-11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F53053-9D47-45D7-BF76-481459F62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736" y="121777"/>
            <a:ext cx="8913264" cy="66144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硬性的逼迫，犹如真先知被杀害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无神论国家对基督徒的大肆打压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软性的逼迫，犹如假先知的泛滥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宗教自由之国对基督信仰的排挤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围困基督信仰的手段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—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占据校园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围困基督信仰的手段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—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掌控媒体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5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31270-9D51-435F-ABA5-22FFC2B0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4004"/>
            <a:ext cx="8879080" cy="66400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社会舆论以高雅之幌子推动目标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高雅口号：多元化（</a:t>
            </a:r>
            <a:r>
              <a:rPr 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Diversity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高雅口号：政治正确（</a:t>
            </a:r>
            <a:r>
              <a:rPr lang="en-US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Political Correctness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高雅口号：包容（</a:t>
            </a:r>
            <a:r>
              <a:rPr lang="en-US" altLang="zh-CN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Tolerance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035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31270-9D51-435F-ABA5-22FFC2B0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7" y="94004"/>
            <a:ext cx="8879080" cy="66400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理想理念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—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靠自己建立公平社会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没有生命的改变不可能达到理想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排斥神导致社会的“弯曲悖谬”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世界的围困严重伤害了基督信仰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“效法这个世界”不是一条出路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221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1084</TotalTime>
  <Words>1696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KaiTi</vt:lpstr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故事背景</vt:lpstr>
      <vt:lpstr>两条道路</vt:lpstr>
      <vt:lpstr>PowerPoint Presentation</vt:lpstr>
      <vt:lpstr>一.基督徒面临的挑战–世界的围困</vt:lpstr>
      <vt:lpstr>PowerPoint Presentation</vt:lpstr>
      <vt:lpstr>PowerPoint Presentation</vt:lpstr>
      <vt:lpstr>PowerPoint Presentation</vt:lpstr>
      <vt:lpstr>二.基督徒得胜的出路–世界的真光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TennysonChen</cp:lastModifiedBy>
  <cp:revision>31</cp:revision>
  <dcterms:created xsi:type="dcterms:W3CDTF">2018-07-13T20:04:16Z</dcterms:created>
  <dcterms:modified xsi:type="dcterms:W3CDTF">2018-07-21T14:04:02Z</dcterms:modified>
</cp:coreProperties>
</file>