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71" r:id="rId10"/>
    <p:sldId id="265" r:id="rId11"/>
    <p:sldId id="266" r:id="rId12"/>
    <p:sldId id="272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76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5A07-4201-4CA3-B91C-EF51F4AA4D94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5988-6182-43EA-B2F7-A0C5E8F42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72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5A07-4201-4CA3-B91C-EF51F4AA4D94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5988-6182-43EA-B2F7-A0C5E8F42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20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5A07-4201-4CA3-B91C-EF51F4AA4D94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5988-6182-43EA-B2F7-A0C5E8F42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93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5A07-4201-4CA3-B91C-EF51F4AA4D94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5988-6182-43EA-B2F7-A0C5E8F42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83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5A07-4201-4CA3-B91C-EF51F4AA4D94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5988-6182-43EA-B2F7-A0C5E8F42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4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5A07-4201-4CA3-B91C-EF51F4AA4D94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5988-6182-43EA-B2F7-A0C5E8F42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4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5A07-4201-4CA3-B91C-EF51F4AA4D94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5988-6182-43EA-B2F7-A0C5E8F42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3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5A07-4201-4CA3-B91C-EF51F4AA4D94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5988-6182-43EA-B2F7-A0C5E8F42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1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5A07-4201-4CA3-B91C-EF51F4AA4D94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5988-6182-43EA-B2F7-A0C5E8F42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0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5A07-4201-4CA3-B91C-EF51F4AA4D94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5988-6182-43EA-B2F7-A0C5E8F42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38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5A07-4201-4CA3-B91C-EF51F4AA4D94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5988-6182-43EA-B2F7-A0C5E8F42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0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65A07-4201-4CA3-B91C-EF51F4AA4D94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05988-6182-43EA-B2F7-A0C5E8F42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60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9719A-CDD3-45BA-87CB-4F7D8A32B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575" y="91441"/>
            <a:ext cx="8296101" cy="3532908"/>
          </a:xfrm>
        </p:spPr>
        <p:txBody>
          <a:bodyPr>
            <a:noAutofit/>
          </a:bodyPr>
          <a:lstStyle/>
          <a:p>
            <a:pPr algn="l"/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路加福音十六：</a:t>
            </a:r>
            <a:r>
              <a:rPr lang="en-US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19-31</a:t>
            </a:r>
            <a:b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有一个财主穿着紫色袍和细麻布衣服，天天奢华宴乐。又有一个讨饭的，名叫拉撒路，浑身生疮，被人放在财主门口，要得财主桌子上掉下来的零碎充饥；并且狗来餂他的疮。</a:t>
            </a:r>
            <a:endParaRPr lang="en-US" sz="3400" dirty="0">
              <a:solidFill>
                <a:srgbClr val="0000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929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40CAB-1525-463E-9537-10349C9E6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588" y="0"/>
            <a:ext cx="7886700" cy="665652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人生的终局</a:t>
            </a:r>
            <a:endParaRPr lang="en-US" b="1" dirty="0">
              <a:solidFill>
                <a:srgbClr val="00B05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59F2E-A854-49FE-B8A2-9F7CD0664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756458"/>
            <a:ext cx="8828116" cy="5943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人的灵魂最终须面对永生或永刑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价值观的冲击：何为真正的成功？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紧迫感的搅动：何时须作的决定？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人生的终局值得我们去认真面对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6751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40CAB-1525-463E-9537-10349C9E6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588" y="0"/>
            <a:ext cx="7886700" cy="665652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人生的选择</a:t>
            </a:r>
            <a:endParaRPr lang="en-US" b="1" dirty="0">
              <a:solidFill>
                <a:srgbClr val="00B05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59F2E-A854-49FE-B8A2-9F7CD0664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756458"/>
            <a:ext cx="8828116" cy="5943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面对人生的意义及终局，当如何选择？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人不能靠自己的努力战胜自我的狭隘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人不能靠自己的标准赚取天国的特权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拉撒路和财主的结局源于各自的选择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102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9719A-CDD3-45BA-87CB-4F7D8A32B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89" y="91441"/>
            <a:ext cx="8861368" cy="4342773"/>
          </a:xfrm>
        </p:spPr>
        <p:txBody>
          <a:bodyPr>
            <a:noAutofit/>
          </a:bodyPr>
          <a:lstStyle/>
          <a:p>
            <a:pPr algn="l"/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财主说：“我祖啊！既是这样，求你打发拉撒路到我父家去；因为我还有五个弟兄，他可以对他们作见证，免得他们也来到这痛苦的地方。”亚伯拉罕说：“他们有摩西和先知的话可以听从。”他说：“我祖亚伯拉罕哪，不是的，若有一个从死里复活的，到他们那里去的，他们必要悔改。”亚伯拉罕说：“若不听从摩西和先知的话，就是有一个从死里复活的，他们也是不听劝。”</a:t>
            </a:r>
            <a:endParaRPr lang="en-US" sz="3400" dirty="0">
              <a:solidFill>
                <a:srgbClr val="0000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54592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40CAB-1525-463E-9537-10349C9E6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588" y="0"/>
            <a:ext cx="7886700" cy="665652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人生的选择</a:t>
            </a:r>
            <a:endParaRPr lang="en-US" b="1" dirty="0">
              <a:solidFill>
                <a:srgbClr val="00B05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59F2E-A854-49FE-B8A2-9F7CD0664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698269"/>
            <a:ext cx="8357408" cy="600178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神的标准：不要指望神迹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神迹已经发生于我们周围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神并非要我们因惧怕而信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人的回应：悔改并且相信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日期满了，神的国近了！你们当悔改，信福音！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（可一：</a:t>
            </a:r>
            <a:r>
              <a:rPr lang="en-US" altLang="zh-CN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843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40CAB-1525-463E-9537-10349C9E6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588" y="0"/>
            <a:ext cx="7886700" cy="665652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人生的选择</a:t>
            </a:r>
            <a:endParaRPr lang="en-US" b="1" dirty="0">
              <a:solidFill>
                <a:srgbClr val="00B05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59F2E-A854-49FE-B8A2-9F7CD0664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756458"/>
            <a:ext cx="8828116" cy="5943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看哪，我站在门外叩门，若有听见我声音就开门的，我要进到他那里去，我与他，他与我一同坐席。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（启三：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财主错过了机会，我们将何去何从？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愿神帮助我们作出这一重要的决定！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65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9719A-CDD3-45BA-87CB-4F7D8A32B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752" y="74816"/>
            <a:ext cx="8961121" cy="5212079"/>
          </a:xfrm>
        </p:spPr>
        <p:txBody>
          <a:bodyPr>
            <a:noAutofit/>
          </a:bodyPr>
          <a:lstStyle/>
          <a:p>
            <a:pPr algn="l"/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后来那讨饭的死了，被天使带去放在亚伯拉罕的怀里。财主也死了，并且埋葬了。他在阴间受痛苦，举目远远的望见亚伯拉罕，又望见拉撒路在他怀里，就喊着说：“我祖亚伯拉罕哪，可怜我吧！打发拉撒路来，用指头尖蘸点水，凉凉我的舌头；因为我在这火焰里，极其痛苦。”亚伯拉罕说：“儿啊，你该回想你生前享过福，拉撒路也受过苦；如今他在这里得安慰，你倒受痛苦。不但这样，并且在你我之间，有深渊限定，以致人要从这边过到你们那边是不能的；要从那边过到我们这边也是不能的。”</a:t>
            </a:r>
            <a:endParaRPr lang="en-US" sz="3400" dirty="0">
              <a:solidFill>
                <a:srgbClr val="0000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84826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9719A-CDD3-45BA-87CB-4F7D8A32B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89" y="91441"/>
            <a:ext cx="8861368" cy="4342773"/>
          </a:xfrm>
        </p:spPr>
        <p:txBody>
          <a:bodyPr>
            <a:noAutofit/>
          </a:bodyPr>
          <a:lstStyle/>
          <a:p>
            <a:pPr algn="l"/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财主说：“我祖啊！既是这样，求你打发拉撒路到我父家去；因为我还有五个弟兄，他可以对他们作见证，免得他们也来到这痛苦的地方。”亚伯拉罕说：“他们有摩西和先知的话可以听从。”他说：“我祖亚伯拉罕哪，不是的，若有一个从死里复活的，到他们那里去的，他们必要悔改。”亚伯拉罕说：“若不听从摩西和先知的话，就是有一个从死里复活的，他们也是不听劝。”</a:t>
            </a:r>
            <a:endParaRPr lang="en-US" sz="3400" dirty="0">
              <a:solidFill>
                <a:srgbClr val="0000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78451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150CF-20E9-4FB1-94BD-8210B0690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148" y="473826"/>
            <a:ext cx="7886700" cy="54198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两条道路：乞丐与财主</a:t>
            </a:r>
            <a:endParaRPr lang="en-US" altLang="zh-CN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（路十六：</a:t>
            </a:r>
            <a:r>
              <a:rPr lang="en-US" altLang="zh-CN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19-31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endParaRPr lang="en-US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人生的意义</a:t>
            </a:r>
            <a:endParaRPr lang="en-US" altLang="zh-CN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人生的终局</a:t>
            </a:r>
            <a:endParaRPr lang="en-US" altLang="zh-CN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人生的选择</a:t>
            </a:r>
            <a:endParaRPr lang="en-US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5965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40CAB-1525-463E-9537-10349C9E6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2494"/>
            <a:ext cx="7886700" cy="665652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人生的意义</a:t>
            </a:r>
            <a:endParaRPr lang="en-US" b="1" dirty="0">
              <a:solidFill>
                <a:srgbClr val="00B05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59F2E-A854-49FE-B8A2-9F7CD0664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748146"/>
            <a:ext cx="8828116" cy="59519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人活在世上是否有意义？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有一个财主穿着紫色袍和细麻布衣服，天天奢华宴乐。又有一个讨饭的，名叫拉撒路，浑身生疮，被人放在财主门口，要得财主桌子上掉下来的零碎充饥；并且狗来餂他的疮。</a:t>
            </a:r>
            <a:endParaRPr lang="en-US" altLang="zh-CN" sz="3400" b="1" dirty="0">
              <a:solidFill>
                <a:srgbClr val="0000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solidFill>
                <a:srgbClr val="0000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财主的心态是否很普遍？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拥有财富是否另有意义？</a:t>
            </a: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3796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40CAB-1525-463E-9537-10349C9E6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588" y="0"/>
            <a:ext cx="7886700" cy="665652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人生的意义</a:t>
            </a:r>
            <a:endParaRPr lang="en-US" b="1" dirty="0">
              <a:solidFill>
                <a:srgbClr val="00B05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59F2E-A854-49FE-B8A2-9F7CD0664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615142"/>
            <a:ext cx="8828116" cy="60849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拉撒路就是这财主的考验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财主却无动于衷错失良机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我们有关心周遭的需要吗？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若是弟兄或是姊妹，赤身露体，又缺了日用的饮食，你们中间有人对他们说：“平平安安地去吧！愿你们穿得暖，吃得饱”，却不给他们身体所需用的，这有什么益处呢？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（雅二：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15-16) 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729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40CAB-1525-463E-9537-10349C9E6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588" y="0"/>
            <a:ext cx="7886700" cy="665652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人生的意义</a:t>
            </a:r>
            <a:endParaRPr lang="en-US" b="1" dirty="0">
              <a:solidFill>
                <a:srgbClr val="00B05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59F2E-A854-49FE-B8A2-9F7CD0664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665652"/>
            <a:ext cx="8828116" cy="603440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勿因有人行骗而使己麻木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我们身边也有许多拉撒路？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无穷的机会在等待着我们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慷慨助人可引向更高目标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人生的意义：享福？享福！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3236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40CAB-1525-463E-9537-10349C9E6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588" y="0"/>
            <a:ext cx="7886700" cy="665652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人生的终局</a:t>
            </a:r>
            <a:endParaRPr lang="en-US" b="1" dirty="0">
              <a:solidFill>
                <a:srgbClr val="00B05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59F2E-A854-49FE-B8A2-9F7CD0664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665652"/>
            <a:ext cx="8828116" cy="603440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人最终都要往那里去？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死亡都只是别人的事？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谁是永恒话题的权威？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真是“人死如灯灭”？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按着定命，人人都有一死，死后且有审判。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（来九：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27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0232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9719A-CDD3-45BA-87CB-4F7D8A32B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752" y="74816"/>
            <a:ext cx="8961121" cy="5212079"/>
          </a:xfrm>
        </p:spPr>
        <p:txBody>
          <a:bodyPr>
            <a:noAutofit/>
          </a:bodyPr>
          <a:lstStyle/>
          <a:p>
            <a:pPr algn="l"/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后来那讨饭的死了，被天使带去放在亚伯拉罕的怀里。财主也死了，并且埋葬了。他在阴间受痛苦，举目远远的望见亚伯拉罕，又望见拉撒路在他怀里，就喊着说：“我祖亚伯拉罕哪，可怜我吧！打发拉撒路来，用指头尖蘸点水，凉凉我的舌头；因为我在这火焰里，极其痛苦。”亚伯拉罕说：“儿啊，你该回想你生前享过福，拉撒路也受过苦；如今他在这里得安慰，你倒受痛苦。不但这样，并且在你我之间，有深渊限定，以致人要从这边过到你们那边是不能的；要从那边过到我们这边也是不能的。”</a:t>
            </a:r>
            <a:endParaRPr lang="en-US" sz="3400" dirty="0">
              <a:solidFill>
                <a:srgbClr val="0000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7876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1022</TotalTime>
  <Words>1483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KaiTi</vt:lpstr>
      <vt:lpstr>SimSun</vt:lpstr>
      <vt:lpstr>Arial</vt:lpstr>
      <vt:lpstr>Calibri</vt:lpstr>
      <vt:lpstr>Calibri Light</vt:lpstr>
      <vt:lpstr>Wingdings</vt:lpstr>
      <vt:lpstr>Office Theme</vt:lpstr>
      <vt:lpstr>路加福音十六：19-31  有一个财主穿着紫色袍和细麻布衣服，天天奢华宴乐。又有一个讨饭的，名叫拉撒路，浑身生疮，被人放在财主门口，要得财主桌子上掉下来的零碎充饥；并且狗来餂他的疮。</vt:lpstr>
      <vt:lpstr>后来那讨饭的死了，被天使带去放在亚伯拉罕的怀里。财主也死了，并且埋葬了。他在阴间受痛苦，举目远远的望见亚伯拉罕，又望见拉撒路在他怀里，就喊着说：“我祖亚伯拉罕哪，可怜我吧！打发拉撒路来，用指头尖蘸点水，凉凉我的舌头；因为我在这火焰里，极其痛苦。”亚伯拉罕说：“儿啊，你该回想你生前享过福，拉撒路也受过苦；如今他在这里得安慰，你倒受痛苦。不但这样，并且在你我之间，有深渊限定，以致人要从这边过到你们那边是不能的；要从那边过到我们这边也是不能的。”</vt:lpstr>
      <vt:lpstr>财主说：“我祖啊！既是这样，求你打发拉撒路到我父家去；因为我还有五个弟兄，他可以对他们作见证，免得他们也来到这痛苦的地方。”亚伯拉罕说：“他们有摩西和先知的话可以听从。”他说：“我祖亚伯拉罕哪，不是的，若有一个从死里复活的，到他们那里去的，他们必要悔改。”亚伯拉罕说：“若不听从摩西和先知的话，就是有一个从死里复活的，他们也是不听劝。”</vt:lpstr>
      <vt:lpstr>PowerPoint Presentation</vt:lpstr>
      <vt:lpstr>人生的意义</vt:lpstr>
      <vt:lpstr>人生的意义</vt:lpstr>
      <vt:lpstr>人生的意义</vt:lpstr>
      <vt:lpstr>人生的终局</vt:lpstr>
      <vt:lpstr>后来那讨饭的死了，被天使带去放在亚伯拉罕的怀里。财主也死了，并且埋葬了。他在阴间受痛苦，举目远远的望见亚伯拉罕，又望见拉撒路在他怀里，就喊着说：“我祖亚伯拉罕哪，可怜我吧！打发拉撒路来，用指头尖蘸点水，凉凉我的舌头；因为我在这火焰里，极其痛苦。”亚伯拉罕说：“儿啊，你该回想你生前享过福，拉撒路也受过苦；如今他在这里得安慰，你倒受痛苦。不但这样，并且在你我之间，有深渊限定，以致人要从这边过到你们那边是不能的；要从那边过到我们这边也是不能的。”</vt:lpstr>
      <vt:lpstr>人生的终局</vt:lpstr>
      <vt:lpstr>人生的选择</vt:lpstr>
      <vt:lpstr>财主说：“我祖啊！既是这样，求你打发拉撒路到我父家去；因为我还有五个弟兄，他可以对他们作见证，免得他们也来到这痛苦的地方。”亚伯拉罕说：“他们有摩西和先知的话可以听从。”他说：“我祖亚伯拉罕哪，不是的，若有一个从死里复活的，到他们那里去的，他们必要悔改。”亚伯拉罕说：“若不听从摩西和先知的话，就是有一个从死里复活的，他们也是不听劝。”</vt:lpstr>
      <vt:lpstr>人生的选择</vt:lpstr>
      <vt:lpstr>人生的选择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路加福音十六：19-31  有一个财主穿着紫色袍和细麻布衣服，天天奢华宴乐。又有一个讨饭的，名叫拉撒路，浑身生疮，被人放在财主门口，要得财主桌子上掉下来的零碎充饥；并且狗来餂他的疮。</dc:title>
  <dc:creator>Chen, Tennyson</dc:creator>
  <cp:lastModifiedBy>Chen, Tennyson</cp:lastModifiedBy>
  <cp:revision>36</cp:revision>
  <dcterms:created xsi:type="dcterms:W3CDTF">2018-01-24T16:54:07Z</dcterms:created>
  <dcterms:modified xsi:type="dcterms:W3CDTF">2018-02-09T20:47:01Z</dcterms:modified>
</cp:coreProperties>
</file>