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7" r:id="rId6"/>
    <p:sldId id="260" r:id="rId7"/>
    <p:sldId id="268" r:id="rId8"/>
    <p:sldId id="262" r:id="rId9"/>
    <p:sldId id="269" r:id="rId10"/>
    <p:sldId id="270" r:id="rId11"/>
    <p:sldId id="263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91895" autoAdjust="0"/>
  </p:normalViewPr>
  <p:slideViewPr>
    <p:cSldViewPr snapToGrid="0">
      <p:cViewPr varScale="1">
        <p:scale>
          <a:sx n="93" d="100"/>
          <a:sy n="93" d="100"/>
        </p:scale>
        <p:origin x="498" y="78"/>
      </p:cViewPr>
      <p:guideLst/>
    </p:cSldViewPr>
  </p:slideViewPr>
  <p:outlineViewPr>
    <p:cViewPr>
      <p:scale>
        <a:sx n="33" d="100"/>
        <a:sy n="33" d="100"/>
      </p:scale>
      <p:origin x="0" y="-350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56EF1-872A-4C81-AFA0-381989172AC6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0FF1C-FA48-4B89-90AF-F91B0BCC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0FF1C-FA48-4B89-90AF-F91B0BCCCE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0FF1C-FA48-4B89-90AF-F91B0BCCCE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0FF1C-FA48-4B89-90AF-F91B0BCCCE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0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0FF1C-FA48-4B89-90AF-F91B0BCCCE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6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0FF1C-FA48-4B89-90AF-F91B0BCCCE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0FF1C-FA48-4B89-90AF-F91B0BCCCE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0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0FF1C-FA48-4B89-90AF-F91B0BCCCE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8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0FF1C-FA48-4B89-90AF-F91B0BCCCE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0FF1C-FA48-4B89-90AF-F91B0BCCCE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3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C63D-E3A8-4CFC-B035-A0A1B77DD3AA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5DE3-7916-449C-A6A9-BFB45C77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7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C63D-E3A8-4CFC-B035-A0A1B77DD3AA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5DE3-7916-449C-A6A9-BFB45C77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9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C63D-E3A8-4CFC-B035-A0A1B77DD3AA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5DE3-7916-449C-A6A9-BFB45C77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C63D-E3A8-4CFC-B035-A0A1B77DD3AA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5DE3-7916-449C-A6A9-BFB45C77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5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C63D-E3A8-4CFC-B035-A0A1B77DD3AA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5DE3-7916-449C-A6A9-BFB45C77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6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C63D-E3A8-4CFC-B035-A0A1B77DD3AA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5DE3-7916-449C-A6A9-BFB45C77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6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C63D-E3A8-4CFC-B035-A0A1B77DD3AA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5DE3-7916-449C-A6A9-BFB45C77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5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C63D-E3A8-4CFC-B035-A0A1B77DD3AA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5DE3-7916-449C-A6A9-BFB45C77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6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C63D-E3A8-4CFC-B035-A0A1B77DD3AA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5DE3-7916-449C-A6A9-BFB45C77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9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C63D-E3A8-4CFC-B035-A0A1B77DD3AA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5DE3-7916-449C-A6A9-BFB45C77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1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C63D-E3A8-4CFC-B035-A0A1B77DD3AA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5DE3-7916-449C-A6A9-BFB45C77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9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7C63D-E3A8-4CFC-B035-A0A1B77DD3AA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5DE3-7916-449C-A6A9-BFB45C777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9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699022"/>
            <a:ext cx="7078133" cy="1790700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捆绑与释放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属灵的操练 </a:t>
            </a:r>
            <a:r>
              <a:rPr lang="en-US" altLang="zh-CN" dirty="0"/>
              <a:t>– </a:t>
            </a:r>
            <a:r>
              <a:rPr lang="zh-CN" altLang="en-US" dirty="0"/>
              <a:t>释放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8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5576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败坏魔鬼的作为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0703"/>
            <a:ext cx="7886700" cy="4946260"/>
          </a:xfrm>
        </p:spPr>
        <p:txBody>
          <a:bodyPr/>
          <a:lstStyle/>
          <a:p>
            <a:r>
              <a:rPr lang="zh-CN" altLang="en-US" sz="1800" dirty="0"/>
              <a:t>鬼就从那人出来，进入猪里去。于是那群猪闯下山崖，投在湖里淹死了。</a:t>
            </a:r>
          </a:p>
          <a:p>
            <a:r>
              <a:rPr lang="zh-CN" altLang="en-US" sz="3200" dirty="0"/>
              <a:t>脱离对人的捆绑：从那人出来</a:t>
            </a:r>
            <a:endParaRPr lang="en-US" altLang="zh-CN" sz="3200" dirty="0"/>
          </a:p>
          <a:p>
            <a:pPr lvl="1"/>
            <a:r>
              <a:rPr lang="zh-CN" altLang="en-US" sz="2800" dirty="0"/>
              <a:t>人有救恩，动物没有</a:t>
            </a:r>
            <a:endParaRPr lang="en-US" altLang="zh-CN" sz="2800" dirty="0"/>
          </a:p>
          <a:p>
            <a:pPr lvl="1"/>
            <a:r>
              <a:rPr lang="zh-CN" altLang="en-US" sz="2800" dirty="0"/>
              <a:t>基督在乎每一个被魔鬼捆绑的人</a:t>
            </a:r>
          </a:p>
          <a:p>
            <a:r>
              <a:rPr lang="zh-CN" altLang="en-US" sz="3200" dirty="0"/>
              <a:t>弃绝肉体的诱惑：</a:t>
            </a:r>
            <a:endParaRPr lang="en-US" altLang="zh-CN" sz="3200" dirty="0"/>
          </a:p>
          <a:p>
            <a:pPr lvl="1"/>
            <a:r>
              <a:rPr lang="zh-CN" altLang="en-US" sz="2800" dirty="0"/>
              <a:t>完全的弃绝：闯下山崖</a:t>
            </a:r>
            <a:endParaRPr lang="en-US" altLang="zh-CN" sz="2800" dirty="0"/>
          </a:p>
          <a:p>
            <a:pPr lvl="1"/>
            <a:r>
              <a:rPr lang="zh-CN" altLang="en-US" sz="2800" dirty="0"/>
              <a:t>彻底的审判：投在湖里淹死了</a:t>
            </a:r>
            <a:endParaRPr lang="en-US" altLang="zh-CN" sz="2800" dirty="0"/>
          </a:p>
          <a:p>
            <a:pPr lvl="1"/>
            <a:endParaRPr lang="zh-CN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3594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真正的释放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5049203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穿上衣服</a:t>
            </a:r>
          </a:p>
          <a:p>
            <a:r>
              <a:rPr lang="zh-CN" altLang="en-US" sz="3200" dirty="0"/>
              <a:t>坐在耶稣身旁</a:t>
            </a:r>
          </a:p>
          <a:p>
            <a:r>
              <a:rPr lang="zh-CN" altLang="en-US" sz="3200" dirty="0"/>
              <a:t>恳求和耶稣同在</a:t>
            </a:r>
          </a:p>
          <a:p>
            <a:r>
              <a:rPr lang="zh-CN" altLang="en-US" sz="3200" dirty="0"/>
              <a:t>传扬耶稣所做何等大的事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86B6A4-ABA3-4805-830E-013999EDB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503" y="566866"/>
            <a:ext cx="3129643" cy="2519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9ECF8-C0A8-4852-A42D-3D482F543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3" y="3520440"/>
            <a:ext cx="2798442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66C677-7A8D-47D8-A267-284CFA8FA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642" y="5377563"/>
            <a:ext cx="1189297" cy="1292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24207-5DD0-462E-807B-CE3EB7C7F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616" y="3552696"/>
            <a:ext cx="5238750" cy="1809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A0996-E643-41A3-A741-E703230B82CB}"/>
              </a:ext>
            </a:extLst>
          </p:cNvPr>
          <p:cNvSpPr txBox="1"/>
          <p:nvPr/>
        </p:nvSpPr>
        <p:spPr>
          <a:xfrm>
            <a:off x="4541002" y="5811864"/>
            <a:ext cx="44015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Am I Not a Man and a Brother?</a:t>
            </a:r>
          </a:p>
          <a:p>
            <a:r>
              <a:rPr lang="zh-CN" altLang="en-US" sz="2200" dirty="0"/>
              <a:t>我难道不是一个人和一个弟兄吗？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4CFA25-A9C3-4870-8EE9-12C8E774C42D}"/>
              </a:ext>
            </a:extLst>
          </p:cNvPr>
          <p:cNvSpPr txBox="1"/>
          <p:nvPr/>
        </p:nvSpPr>
        <p:spPr>
          <a:xfrm>
            <a:off x="5765370" y="3053166"/>
            <a:ext cx="2624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 Newton (1725-1807)</a:t>
            </a:r>
          </a:p>
        </p:txBody>
      </p:sp>
    </p:spTree>
    <p:extLst>
      <p:ext uri="{BB962C8B-B14F-4D97-AF65-F5344CB8AC3E}">
        <p14:creationId xmlns:p14="http://schemas.microsoft.com/office/powerpoint/2010/main" val="80770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089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生活的更新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26234"/>
            <a:ext cx="8043077" cy="4750729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远离试探（穿上衣服）</a:t>
            </a:r>
            <a:endParaRPr lang="en-US" altLang="zh-CN" sz="3200" dirty="0"/>
          </a:p>
          <a:p>
            <a:pPr lvl="1"/>
            <a:r>
              <a:rPr lang="zh-CN" altLang="en-US" sz="2800" dirty="0"/>
              <a:t>不顺从肉体的情欲、眼目的情欲和今生的骄傲</a:t>
            </a:r>
          </a:p>
          <a:p>
            <a:r>
              <a:rPr lang="zh-CN" altLang="en-US" sz="3200" dirty="0"/>
              <a:t>思想主话（坐在主旁）</a:t>
            </a:r>
            <a:endParaRPr lang="en-US" altLang="zh-CN" sz="3200" dirty="0"/>
          </a:p>
          <a:p>
            <a:pPr lvl="1"/>
            <a:r>
              <a:rPr lang="zh-CN" altLang="en-US" sz="2800" dirty="0"/>
              <a:t>他要像一棵树，栽在溪水旁</a:t>
            </a:r>
          </a:p>
          <a:p>
            <a:r>
              <a:rPr lang="zh-CN" altLang="en-US" sz="3200" dirty="0"/>
              <a:t>敬畏上帝（求主同在）</a:t>
            </a:r>
            <a:endParaRPr lang="en-US" altLang="zh-CN" sz="3200" dirty="0"/>
          </a:p>
          <a:p>
            <a:pPr lvl="1"/>
            <a:r>
              <a:rPr lang="en-US" altLang="zh-CN" sz="2800" dirty="0"/>
              <a:t>WWJD</a:t>
            </a:r>
            <a:endParaRPr lang="zh-CN" altLang="en-US" sz="2800" dirty="0"/>
          </a:p>
          <a:p>
            <a:r>
              <a:rPr lang="zh-CN" altLang="en-US" sz="3200" dirty="0"/>
              <a:t>感谢赞美（传扬基督）</a:t>
            </a:r>
            <a:endParaRPr lang="en-US" altLang="zh-CN" sz="3200" dirty="0"/>
          </a:p>
          <a:p>
            <a:pPr lvl="1"/>
            <a:r>
              <a:rPr lang="zh-CN" altLang="en-US" sz="2800" dirty="0"/>
              <a:t>“因为万有都是本于他，倚靠他，归于他。愿荣耀归给他，直到永远。阿们。</a:t>
            </a:r>
            <a:r>
              <a:rPr lang="zh-CN" altLang="en-US" dirty="0"/>
              <a:t>（罗</a:t>
            </a:r>
            <a:r>
              <a:rPr lang="en-US" altLang="zh-CN" dirty="0"/>
              <a:t>11</a:t>
            </a:r>
            <a:r>
              <a:rPr lang="zh-CN" altLang="en-US" dirty="0"/>
              <a:t>：</a:t>
            </a:r>
            <a:r>
              <a:rPr lang="en-US" altLang="zh-CN" dirty="0"/>
              <a:t>36</a:t>
            </a:r>
            <a:r>
              <a:rPr lang="zh-CN" altLang="en-US" sz="2800" dirty="0"/>
              <a:t>）”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496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41" y="126160"/>
            <a:ext cx="8913703" cy="611981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属灵生命的操练 </a:t>
            </a:r>
            <a:r>
              <a:rPr lang="en-US" altLang="zh-CN" sz="3200" b="1" dirty="0">
                <a:latin typeface="+mn-ea"/>
                <a:ea typeface="+mn-ea"/>
              </a:rPr>
              <a:t>– </a:t>
            </a:r>
            <a:r>
              <a:rPr lang="zh-CN" altLang="en-US" sz="3200" b="1" dirty="0">
                <a:latin typeface="+mn-ea"/>
                <a:ea typeface="+mn-ea"/>
              </a:rPr>
              <a:t>马太福音</a:t>
            </a:r>
            <a:r>
              <a:rPr lang="en-US" altLang="zh-CN" sz="3200" b="1" dirty="0">
                <a:latin typeface="+mn-ea"/>
                <a:ea typeface="+mn-ea"/>
              </a:rPr>
              <a:t>8</a:t>
            </a:r>
            <a:r>
              <a:rPr lang="zh-CN" altLang="en-US" sz="3200" b="1" dirty="0">
                <a:latin typeface="+mn-ea"/>
                <a:ea typeface="+mn-ea"/>
              </a:rPr>
              <a:t>～</a:t>
            </a:r>
            <a:r>
              <a:rPr lang="en-US" altLang="zh-CN" sz="3200" b="1" dirty="0">
                <a:latin typeface="+mn-ea"/>
                <a:ea typeface="+mn-ea"/>
              </a:rPr>
              <a:t>9</a:t>
            </a:r>
            <a:r>
              <a:rPr lang="zh-CN" altLang="en-US" sz="3200" b="1" dirty="0">
                <a:latin typeface="+mn-ea"/>
                <a:ea typeface="+mn-ea"/>
              </a:rPr>
              <a:t>章的神迹奇事</a:t>
            </a:r>
            <a:endParaRPr lang="en-US" sz="3200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23452"/>
            <a:ext cx="9062519" cy="5549775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洁净：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医治麻风病人（太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：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；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可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：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40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45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；路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：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12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16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）</a:t>
            </a:r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信心：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医治百夫长的仆人（太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：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13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； 路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：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）</a:t>
            </a:r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服事：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医治彼得的岳母（太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：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14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17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；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可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：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29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34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；路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：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38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41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）</a:t>
            </a:r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</a:rPr>
              <a:t>叫醒：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平静风和海（太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：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27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；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可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：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35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41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；路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：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22</a:t>
            </a:r>
            <a:r>
              <a:rPr lang="zh-CN" altLang="en-US" sz="1500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lang="en-US" altLang="zh-CN" sz="1500" dirty="0">
                <a:solidFill>
                  <a:schemeClr val="accent6">
                    <a:lumMod val="50000"/>
                  </a:schemeClr>
                </a:solidFill>
              </a:rPr>
              <a:t>25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）</a:t>
            </a:r>
            <a:endParaRPr lang="en-US" altLang="zh-CN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释放：</a:t>
            </a:r>
            <a:r>
              <a:rPr lang="zh-CN" altLang="en-US" dirty="0">
                <a:solidFill>
                  <a:srgbClr val="FF0000"/>
                </a:solidFill>
              </a:rPr>
              <a:t>格拉森赶鬼（</a:t>
            </a:r>
            <a:r>
              <a:rPr lang="zh-CN" altLang="en-US" sz="1500" dirty="0">
                <a:solidFill>
                  <a:srgbClr val="FF0000"/>
                </a:solidFill>
              </a:rPr>
              <a:t>太</a:t>
            </a:r>
            <a:r>
              <a:rPr lang="en-US" altLang="zh-CN" sz="1500" dirty="0">
                <a:solidFill>
                  <a:srgbClr val="FF0000"/>
                </a:solidFill>
              </a:rPr>
              <a:t>8</a:t>
            </a:r>
            <a:r>
              <a:rPr lang="zh-CN" altLang="en-US" sz="1500" dirty="0">
                <a:solidFill>
                  <a:srgbClr val="FF0000"/>
                </a:solidFill>
              </a:rPr>
              <a:t>：</a:t>
            </a:r>
            <a:r>
              <a:rPr lang="en-US" altLang="zh-CN" sz="1500" dirty="0">
                <a:solidFill>
                  <a:srgbClr val="FF0000"/>
                </a:solidFill>
              </a:rPr>
              <a:t>28</a:t>
            </a:r>
            <a:r>
              <a:rPr lang="zh-CN" altLang="en-US" sz="1500" dirty="0">
                <a:solidFill>
                  <a:srgbClr val="FF0000"/>
                </a:solidFill>
              </a:rPr>
              <a:t>～</a:t>
            </a:r>
            <a:r>
              <a:rPr lang="en-US" altLang="zh-CN" sz="1500" dirty="0">
                <a:solidFill>
                  <a:srgbClr val="FF0000"/>
                </a:solidFill>
              </a:rPr>
              <a:t>34</a:t>
            </a:r>
            <a:r>
              <a:rPr lang="zh-CN" altLang="en-US" sz="1500" dirty="0">
                <a:solidFill>
                  <a:srgbClr val="FF0000"/>
                </a:solidFill>
              </a:rPr>
              <a:t>；可</a:t>
            </a:r>
            <a:r>
              <a:rPr lang="en-US" altLang="zh-CN" sz="1500" dirty="0">
                <a:solidFill>
                  <a:srgbClr val="FF0000"/>
                </a:solidFill>
              </a:rPr>
              <a:t>5</a:t>
            </a:r>
            <a:r>
              <a:rPr lang="zh-CN" altLang="en-US" sz="1500" dirty="0">
                <a:solidFill>
                  <a:srgbClr val="FF0000"/>
                </a:solidFill>
              </a:rPr>
              <a:t>：</a:t>
            </a:r>
            <a:r>
              <a:rPr lang="en-US" altLang="zh-CN" sz="1500" dirty="0">
                <a:solidFill>
                  <a:srgbClr val="FF0000"/>
                </a:solidFill>
              </a:rPr>
              <a:t>1</a:t>
            </a:r>
            <a:r>
              <a:rPr lang="zh-CN" altLang="en-US" sz="1500" dirty="0">
                <a:solidFill>
                  <a:srgbClr val="FF0000"/>
                </a:solidFill>
              </a:rPr>
              <a:t>～</a:t>
            </a:r>
            <a:r>
              <a:rPr lang="en-US" altLang="zh-CN" sz="1500" dirty="0">
                <a:solidFill>
                  <a:srgbClr val="FF0000"/>
                </a:solidFill>
              </a:rPr>
              <a:t>20</a:t>
            </a:r>
            <a:r>
              <a:rPr lang="zh-CN" altLang="en-US" sz="1500" dirty="0">
                <a:solidFill>
                  <a:srgbClr val="FF0000"/>
                </a:solidFill>
              </a:rPr>
              <a:t>；</a:t>
            </a:r>
            <a:r>
              <a:rPr lang="zh-CN" altLang="en-US" sz="2600" dirty="0">
                <a:solidFill>
                  <a:srgbClr val="FF0000"/>
                </a:solidFill>
              </a:rPr>
              <a:t>路</a:t>
            </a:r>
            <a:r>
              <a:rPr lang="en-US" altLang="zh-CN" sz="2600" dirty="0">
                <a:solidFill>
                  <a:srgbClr val="FF0000"/>
                </a:solidFill>
              </a:rPr>
              <a:t>8</a:t>
            </a:r>
            <a:r>
              <a:rPr lang="zh-CN" altLang="en-US" sz="2600" dirty="0">
                <a:solidFill>
                  <a:srgbClr val="FF0000"/>
                </a:solidFill>
              </a:rPr>
              <a:t>：</a:t>
            </a:r>
            <a:r>
              <a:rPr lang="en-US" altLang="zh-CN" sz="2600" dirty="0">
                <a:solidFill>
                  <a:srgbClr val="FF0000"/>
                </a:solidFill>
              </a:rPr>
              <a:t>26</a:t>
            </a:r>
            <a:r>
              <a:rPr lang="zh-CN" altLang="en-US" sz="2600" dirty="0">
                <a:solidFill>
                  <a:srgbClr val="FF0000"/>
                </a:solidFill>
              </a:rPr>
              <a:t>～</a:t>
            </a:r>
            <a:r>
              <a:rPr lang="en-US" altLang="zh-CN" sz="2600" dirty="0">
                <a:solidFill>
                  <a:srgbClr val="FF0000"/>
                </a:solidFill>
              </a:rPr>
              <a:t>39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zh-CN" altLang="en-US" b="1" dirty="0"/>
              <a:t>起来：</a:t>
            </a:r>
            <a:r>
              <a:rPr lang="zh-CN" altLang="en-US" dirty="0"/>
              <a:t>医治瘫痪病人（太</a:t>
            </a:r>
            <a:r>
              <a:rPr lang="en-US" altLang="zh-CN" dirty="0"/>
              <a:t>9</a:t>
            </a:r>
            <a:r>
              <a:rPr lang="zh-CN" altLang="en-US" dirty="0"/>
              <a:t>：</a:t>
            </a:r>
            <a:r>
              <a:rPr lang="en-US" altLang="zh-CN" dirty="0"/>
              <a:t>1</a:t>
            </a:r>
            <a:r>
              <a:rPr lang="zh-CN" altLang="en-US" dirty="0"/>
              <a:t>～</a:t>
            </a:r>
            <a:r>
              <a:rPr lang="en-US" altLang="zh-CN" dirty="0"/>
              <a:t>8</a:t>
            </a:r>
            <a:r>
              <a:rPr lang="zh-CN" altLang="en-US" dirty="0"/>
              <a:t>；</a:t>
            </a:r>
            <a:r>
              <a:rPr lang="zh-CN" altLang="en-US" sz="1400" dirty="0"/>
              <a:t>可</a:t>
            </a:r>
            <a:r>
              <a:rPr lang="en-US" altLang="zh-CN" sz="1400" dirty="0"/>
              <a:t>2</a:t>
            </a:r>
            <a:r>
              <a:rPr lang="zh-CN" altLang="en-US" sz="1400" dirty="0"/>
              <a:t>：</a:t>
            </a:r>
            <a:r>
              <a:rPr lang="en-US" altLang="zh-CN" sz="1400" dirty="0"/>
              <a:t>1</a:t>
            </a:r>
            <a:r>
              <a:rPr lang="zh-CN" altLang="en-US" sz="1400" dirty="0"/>
              <a:t>～</a:t>
            </a:r>
            <a:r>
              <a:rPr lang="en-US" altLang="zh-CN" sz="1400" dirty="0"/>
              <a:t>12</a:t>
            </a:r>
            <a:r>
              <a:rPr lang="zh-CN" altLang="en-US" sz="1400" dirty="0"/>
              <a:t>；路</a:t>
            </a:r>
            <a:r>
              <a:rPr lang="en-US" altLang="zh-CN" sz="1400" dirty="0"/>
              <a:t>5</a:t>
            </a:r>
            <a:r>
              <a:rPr lang="zh-CN" altLang="en-US" sz="1400" dirty="0"/>
              <a:t>：</a:t>
            </a:r>
            <a:r>
              <a:rPr lang="en-US" altLang="zh-CN" sz="1400" dirty="0"/>
              <a:t>17</a:t>
            </a:r>
            <a:r>
              <a:rPr lang="zh-CN" altLang="en-US" sz="1400" dirty="0"/>
              <a:t>～</a:t>
            </a:r>
            <a:r>
              <a:rPr lang="en-US" altLang="zh-CN" sz="1400" dirty="0"/>
              <a:t>26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b="1" dirty="0"/>
              <a:t>扶持：</a:t>
            </a:r>
            <a:r>
              <a:rPr lang="zh-CN" altLang="en-US" dirty="0"/>
              <a:t>雅鲁的女儿复活（太</a:t>
            </a:r>
            <a:r>
              <a:rPr lang="en-US" altLang="zh-CN" dirty="0"/>
              <a:t>9</a:t>
            </a:r>
            <a:r>
              <a:rPr lang="zh-CN" altLang="en-US" dirty="0"/>
              <a:t>：</a:t>
            </a:r>
            <a:r>
              <a:rPr lang="en-US" altLang="zh-CN" dirty="0"/>
              <a:t>18</a:t>
            </a:r>
            <a:r>
              <a:rPr lang="zh-CN" altLang="en-US" dirty="0"/>
              <a:t>～</a:t>
            </a:r>
            <a:r>
              <a:rPr lang="en-US" altLang="zh-CN" dirty="0"/>
              <a:t>19</a:t>
            </a:r>
            <a:r>
              <a:rPr lang="zh-CN" altLang="en-US" dirty="0"/>
              <a:t>，</a:t>
            </a:r>
            <a:r>
              <a:rPr lang="en-US" altLang="zh-CN" dirty="0"/>
              <a:t>23</a:t>
            </a:r>
            <a:r>
              <a:rPr lang="zh-CN" altLang="en-US" dirty="0"/>
              <a:t>～</a:t>
            </a:r>
            <a:r>
              <a:rPr lang="en-US" altLang="zh-CN" dirty="0"/>
              <a:t>26</a:t>
            </a:r>
            <a:r>
              <a:rPr lang="zh-CN" altLang="en-US" dirty="0"/>
              <a:t>；</a:t>
            </a:r>
            <a:r>
              <a:rPr lang="zh-CN" altLang="en-US" sz="1400" dirty="0"/>
              <a:t>可</a:t>
            </a:r>
            <a:r>
              <a:rPr lang="en-US" altLang="zh-CN" sz="1400" dirty="0"/>
              <a:t>5</a:t>
            </a:r>
            <a:r>
              <a:rPr lang="zh-CN" altLang="en-US" sz="1400" dirty="0"/>
              <a:t>；路</a:t>
            </a:r>
            <a:r>
              <a:rPr lang="en-US" altLang="zh-CN" sz="1400" dirty="0"/>
              <a:t>8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b="1" dirty="0"/>
              <a:t>破口：</a:t>
            </a:r>
            <a:r>
              <a:rPr lang="zh-CN" altLang="en-US" dirty="0"/>
              <a:t>医治血漏的妇人</a:t>
            </a:r>
            <a:r>
              <a:rPr lang="zh-CN" altLang="en-US" sz="2600" dirty="0"/>
              <a:t>（太</a:t>
            </a:r>
            <a:r>
              <a:rPr lang="en-US" altLang="zh-CN" sz="2600" dirty="0"/>
              <a:t>9</a:t>
            </a:r>
            <a:r>
              <a:rPr lang="zh-CN" altLang="en-US" sz="2600" dirty="0"/>
              <a:t>：</a:t>
            </a:r>
            <a:r>
              <a:rPr lang="en-US" altLang="zh-CN" sz="2600" dirty="0"/>
              <a:t>20</a:t>
            </a:r>
            <a:r>
              <a:rPr lang="zh-CN" altLang="en-US" sz="2600" dirty="0"/>
              <a:t>～</a:t>
            </a:r>
            <a:r>
              <a:rPr lang="en-US" altLang="zh-CN" sz="2600" dirty="0"/>
              <a:t>22</a:t>
            </a:r>
            <a:r>
              <a:rPr lang="zh-CN" altLang="en-US" sz="2600" dirty="0"/>
              <a:t>；</a:t>
            </a:r>
            <a:r>
              <a:rPr lang="zh-CN" altLang="en-US" sz="1400" dirty="0"/>
              <a:t>可</a:t>
            </a:r>
            <a:r>
              <a:rPr lang="en-US" altLang="zh-CN" sz="1400" dirty="0"/>
              <a:t>5</a:t>
            </a:r>
            <a:r>
              <a:rPr lang="zh-CN" altLang="en-US" sz="1400" dirty="0"/>
              <a:t>：</a:t>
            </a:r>
            <a:r>
              <a:rPr lang="en-US" altLang="zh-CN" sz="1400" dirty="0"/>
              <a:t>25</a:t>
            </a:r>
            <a:r>
              <a:rPr lang="zh-CN" altLang="en-US" sz="1400" dirty="0"/>
              <a:t>～</a:t>
            </a:r>
            <a:r>
              <a:rPr lang="en-US" altLang="zh-CN" sz="1400" dirty="0"/>
              <a:t>34</a:t>
            </a:r>
            <a:r>
              <a:rPr lang="zh-CN" altLang="en-US" sz="1400" dirty="0"/>
              <a:t>；路</a:t>
            </a:r>
            <a:r>
              <a:rPr lang="en-US" altLang="zh-CN" sz="1400" dirty="0"/>
              <a:t>8</a:t>
            </a:r>
            <a:r>
              <a:rPr lang="zh-CN" altLang="en-US" sz="1400" dirty="0"/>
              <a:t>：</a:t>
            </a:r>
            <a:r>
              <a:rPr lang="en-US" altLang="zh-CN" sz="1400" dirty="0"/>
              <a:t>43</a:t>
            </a:r>
            <a:r>
              <a:rPr lang="zh-CN" altLang="en-US" sz="1400" dirty="0"/>
              <a:t>～</a:t>
            </a:r>
            <a:r>
              <a:rPr lang="en-US" altLang="zh-CN" sz="1400" dirty="0"/>
              <a:t>48</a:t>
            </a:r>
            <a:r>
              <a:rPr lang="zh-CN" altLang="en-US" sz="2600" dirty="0"/>
              <a:t>）</a:t>
            </a:r>
            <a:endParaRPr lang="en-US" altLang="zh-CN" sz="2600" dirty="0"/>
          </a:p>
          <a:p>
            <a:r>
              <a:rPr lang="zh-CN" altLang="en-US" b="1" dirty="0"/>
              <a:t>看见：</a:t>
            </a:r>
            <a:r>
              <a:rPr lang="zh-CN" altLang="en-US" dirty="0"/>
              <a:t>医治两个瞎子（太</a:t>
            </a:r>
            <a:r>
              <a:rPr lang="en-US" altLang="zh-CN" dirty="0"/>
              <a:t>9</a:t>
            </a:r>
            <a:r>
              <a:rPr lang="zh-CN" altLang="en-US" dirty="0"/>
              <a:t>：</a:t>
            </a:r>
            <a:r>
              <a:rPr lang="en-US" altLang="zh-CN" dirty="0"/>
              <a:t>27</a:t>
            </a:r>
            <a:r>
              <a:rPr lang="zh-CN" altLang="en-US" dirty="0"/>
              <a:t>～</a:t>
            </a:r>
            <a:r>
              <a:rPr lang="en-US" altLang="zh-CN" dirty="0"/>
              <a:t>31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b="1" dirty="0"/>
              <a:t>赞美：</a:t>
            </a:r>
            <a:r>
              <a:rPr lang="zh-CN" altLang="en-US" dirty="0"/>
              <a:t>医治被鬼附的哑巴（太</a:t>
            </a:r>
            <a:r>
              <a:rPr lang="en-US" altLang="zh-CN" dirty="0"/>
              <a:t>9</a:t>
            </a:r>
            <a:r>
              <a:rPr lang="zh-CN" altLang="en-US" dirty="0"/>
              <a:t>：</a:t>
            </a:r>
            <a:r>
              <a:rPr lang="en-US" altLang="zh-CN" dirty="0"/>
              <a:t>32</a:t>
            </a:r>
            <a:r>
              <a:rPr lang="zh-CN" altLang="en-US" dirty="0"/>
              <a:t>～</a:t>
            </a:r>
            <a:r>
              <a:rPr lang="en-US" altLang="zh-CN" dirty="0"/>
              <a:t>33</a:t>
            </a:r>
            <a:r>
              <a:rPr lang="zh-CN" altLang="en-US" dirty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8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03" y="71839"/>
            <a:ext cx="7886700" cy="682889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经文 </a:t>
            </a:r>
            <a:r>
              <a:rPr lang="en-US" altLang="zh-CN" b="1" dirty="0"/>
              <a:t>– </a:t>
            </a:r>
            <a:r>
              <a:rPr lang="zh-CN" altLang="en-US" b="1" dirty="0"/>
              <a:t>路加福音</a:t>
            </a:r>
            <a:r>
              <a:rPr lang="en-US" altLang="zh-CN" b="1" dirty="0"/>
              <a:t>8</a:t>
            </a:r>
            <a:r>
              <a:rPr lang="zh-CN" altLang="en-US" b="1" dirty="0"/>
              <a:t>：</a:t>
            </a:r>
            <a:r>
              <a:rPr lang="en-US" altLang="zh-CN" b="1" dirty="0"/>
              <a:t>26</a:t>
            </a:r>
            <a:r>
              <a:rPr lang="zh-CN" altLang="en-US" b="1" dirty="0"/>
              <a:t>～</a:t>
            </a:r>
            <a:r>
              <a:rPr lang="en-US" altLang="zh-CN" b="1" dirty="0"/>
              <a:t>39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04" y="724634"/>
            <a:ext cx="8637006" cy="5839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dirty="0"/>
              <a:t>他们到了格拉森有古卷作</a:t>
            </a:r>
            <a:r>
              <a:rPr lang="zh-CN" altLang="en-US" sz="3200" dirty="0">
                <a:solidFill>
                  <a:srgbClr val="FF0000"/>
                </a:solidFill>
              </a:rPr>
              <a:t>加大拉</a:t>
            </a:r>
            <a:r>
              <a:rPr lang="zh-CN" altLang="en-US" sz="3200" dirty="0"/>
              <a:t>人的地方，就是加利利的对面。耶稣上了岸，就有城里一个被鬼附着的人，迎面而来，这个人许久不穿衣服，不住房子，只住在坟茔里。他见了耶稣，就俯伏在他面前，大声喊叫，说，至高神的儿子耶稣，我与你有什么相干。求你不要叫我受苦。是因耶稣曾吩咐污鬼从那人身上出来。原来这鬼屡次抓住他，他常被人看守，又被铁链和脚镣捆锁，他竟把锁链挣断，被鬼赶到旷野去。耶稣问他说，你名叫什么。他说，我名叫群。这是因为附着他的鬼多。鬼就央求耶稣，不要吩咐他们到无底坑里去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243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69" y="199176"/>
            <a:ext cx="8709434" cy="6446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/>
              <a:t>那里有一大群猪，在山上吃食。鬼央求耶稣，准他们进入猪里去。耶稣准了他们。鬼就从那人出来，进入猪里去。于是那群猪闯下山崖，投在湖里淹死了。放猪的看见这事就逃跑了，去告诉城里和乡下的人。 众人出来要看是什么事。到了耶稣那里，看见鬼所离开的那人，坐在耶稣脚前，穿着衣服，心里明白过来，他们就害怕。 看见这事的，便将被鬼附着的人怎么得救，告诉他们。 格拉森四围的人，因为害怕得很，都求耶稣离开他们。耶稣就上船回去了。 鬼所离开的那人，恳求和耶稣同在。耶稣却打发他回去， 说，你回家去，传说神为你作了何等大的事。他就去满城里传扬耶稣为他作了何等大的事</a:t>
            </a:r>
            <a:r>
              <a:rPr lang="zh-CN" altLang="en-US" sz="2400" dirty="0"/>
              <a:t>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796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讲道大纲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“河东”的信徒</a:t>
            </a:r>
          </a:p>
          <a:p>
            <a:r>
              <a:rPr lang="zh-CN" altLang="en-US" dirty="0"/>
              <a:t>属灵的争战</a:t>
            </a:r>
          </a:p>
          <a:p>
            <a:r>
              <a:rPr lang="zh-CN" altLang="en-US" dirty="0"/>
              <a:t>彻底的释放</a:t>
            </a:r>
          </a:p>
          <a:p>
            <a:r>
              <a:rPr lang="zh-CN" altLang="en-US" dirty="0"/>
              <a:t>生活的更新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9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278630" cy="1035049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格拉森过去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295400"/>
            <a:ext cx="4714875" cy="1638300"/>
          </a:xfrm>
        </p:spPr>
        <p:txBody>
          <a:bodyPr>
            <a:normAutofit lnSpcReduction="10000"/>
          </a:bodyPr>
          <a:lstStyle/>
          <a:p>
            <a:r>
              <a:rPr lang="zh-CN" altLang="en-US" sz="3200" dirty="0"/>
              <a:t>地名原意：末后的报应</a:t>
            </a:r>
          </a:p>
          <a:p>
            <a:r>
              <a:rPr lang="zh-CN" altLang="en-US" sz="3200" dirty="0"/>
              <a:t>不在应许地之内</a:t>
            </a:r>
            <a:endParaRPr lang="en-US" altLang="zh-CN" sz="3200" dirty="0"/>
          </a:p>
          <a:p>
            <a:r>
              <a:rPr lang="zh-CN" altLang="en-US" sz="3200" dirty="0"/>
              <a:t>落在外邦人之手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296DF-07BF-44DB-84E2-B8C970432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787" y="90487"/>
            <a:ext cx="3876675" cy="5153025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CDA66311-0000-47DA-92E0-2871AF543465}"/>
              </a:ext>
            </a:extLst>
          </p:cNvPr>
          <p:cNvSpPr/>
          <p:nvPr/>
        </p:nvSpPr>
        <p:spPr>
          <a:xfrm>
            <a:off x="7581900" y="1352550"/>
            <a:ext cx="171450" cy="4286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4DDBB5-55B4-4DEC-A6BF-4AFC11640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2819400"/>
            <a:ext cx="4286250" cy="39549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C1BD11C-3A74-4BD0-A0EA-102A7DC7CEBF}"/>
              </a:ext>
            </a:extLst>
          </p:cNvPr>
          <p:cNvSpPr/>
          <p:nvPr/>
        </p:nvSpPr>
        <p:spPr>
          <a:xfrm>
            <a:off x="3476625" y="4267200"/>
            <a:ext cx="43815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DB20B7-6D8C-475F-A05D-D7DAE6122387}"/>
              </a:ext>
            </a:extLst>
          </p:cNvPr>
          <p:cNvSpPr txBox="1"/>
          <p:nvPr/>
        </p:nvSpPr>
        <p:spPr>
          <a:xfrm>
            <a:off x="5076497" y="5328744"/>
            <a:ext cx="4067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流便子孙和迦得子孙的牲畜极其众多。他们看见雅谢地和基列地是可牧放牲畜之地 </a:t>
            </a:r>
            <a:r>
              <a:rPr lang="en-US" altLang="zh-CN" dirty="0"/>
              <a:t>… … </a:t>
            </a:r>
            <a:r>
              <a:rPr lang="zh-CN" altLang="en-US" dirty="0"/>
              <a:t>求你把这地给我们为业，不要领我们过约旦河。</a:t>
            </a:r>
            <a:r>
              <a:rPr lang="en-US" altLang="zh-CN" dirty="0"/>
              <a:t>【</a:t>
            </a:r>
            <a:r>
              <a:rPr lang="zh-CN" altLang="en-US" dirty="0"/>
              <a:t>民</a:t>
            </a:r>
            <a:r>
              <a:rPr lang="en-US" altLang="zh-CN" dirty="0"/>
              <a:t>32</a:t>
            </a:r>
            <a:r>
              <a:rPr lang="zh-CN" altLang="en-US" dirty="0"/>
              <a:t>：</a:t>
            </a:r>
            <a:r>
              <a:rPr lang="en-US" altLang="zh-CN" dirty="0"/>
              <a:t>1</a:t>
            </a:r>
            <a:r>
              <a:rPr lang="zh-CN" altLang="en-US" dirty="0"/>
              <a:t>～</a:t>
            </a:r>
            <a:r>
              <a:rPr lang="en-US" altLang="zh-CN" dirty="0"/>
              <a:t>5】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2C365F-AAAC-4C83-9343-76FC430B1FF7}"/>
              </a:ext>
            </a:extLst>
          </p:cNvPr>
          <p:cNvSpPr/>
          <p:nvPr/>
        </p:nvSpPr>
        <p:spPr>
          <a:xfrm>
            <a:off x="7640320" y="1778000"/>
            <a:ext cx="71120" cy="711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8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3" grpId="0" animBg="1"/>
      <p:bldP spid="14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7424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属灵“河东”的信徒（教会）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550"/>
            <a:ext cx="7886700" cy="5002530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这个人许久不穿衣服，不住房子，只住在坟茔里</a:t>
            </a:r>
          </a:p>
          <a:p>
            <a:r>
              <a:rPr lang="zh-CN" altLang="en-US" sz="3200" dirty="0"/>
              <a:t>没有见证：犯罪不用遮掩</a:t>
            </a:r>
            <a:endParaRPr lang="en-US" altLang="zh-CN" sz="3200" dirty="0"/>
          </a:p>
          <a:p>
            <a:pPr lvl="1"/>
            <a:r>
              <a:rPr lang="zh-CN" altLang="en-US" sz="2800" dirty="0"/>
              <a:t>世界宣扬自由，教会就接纳堕胎；</a:t>
            </a:r>
            <a:endParaRPr lang="en-US" altLang="zh-CN" sz="2800" dirty="0"/>
          </a:p>
          <a:p>
            <a:pPr lvl="1"/>
            <a:r>
              <a:rPr lang="zh-CN" altLang="en-US" sz="2800" dirty="0"/>
              <a:t>世界讲究民主，教会就用投票决定属灵的事；</a:t>
            </a:r>
            <a:endParaRPr lang="en-US" altLang="zh-CN" sz="2800" dirty="0"/>
          </a:p>
          <a:p>
            <a:pPr lvl="1"/>
            <a:r>
              <a:rPr lang="zh-CN" altLang="en-US" sz="2800" dirty="0"/>
              <a:t>世界宣传博爱，教会就全盘接受大麻合法；</a:t>
            </a:r>
            <a:endParaRPr lang="en-US" altLang="zh-CN" sz="2800" dirty="0"/>
          </a:p>
          <a:p>
            <a:pPr lvl="1"/>
            <a:r>
              <a:rPr lang="zh-CN" altLang="en-US" sz="2800" dirty="0"/>
              <a:t>世界要求平等，教会就允许同性婚姻。 </a:t>
            </a:r>
          </a:p>
          <a:p>
            <a:r>
              <a:rPr lang="zh-CN" altLang="en-US" sz="3200" dirty="0"/>
              <a:t>没有敬畏：离开上帝的日子</a:t>
            </a:r>
            <a:endParaRPr lang="en-US" altLang="zh-CN" sz="3200" dirty="0"/>
          </a:p>
          <a:p>
            <a:pPr lvl="1"/>
            <a:r>
              <a:rPr lang="zh-CN" altLang="en-US" sz="2800" dirty="0"/>
              <a:t>教会的讲台、牧者的失败</a:t>
            </a:r>
          </a:p>
          <a:p>
            <a:r>
              <a:rPr lang="zh-CN" altLang="en-US" sz="3200" dirty="0"/>
              <a:t>没有生命：活在死亡的权势下</a:t>
            </a:r>
            <a:endParaRPr lang="en-US" altLang="zh-CN" sz="3200" dirty="0"/>
          </a:p>
          <a:p>
            <a:pPr lvl="1"/>
            <a:r>
              <a:rPr lang="zh-CN" altLang="en-US" sz="2800" dirty="0"/>
              <a:t>“按名你是活的，其实是死的”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55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6308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魔鬼辖制下的基督徒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3192"/>
            <a:ext cx="8103870" cy="5313872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不甘愿受苦：</a:t>
            </a:r>
            <a:r>
              <a:rPr lang="zh-CN" altLang="en-US" sz="1800" dirty="0"/>
              <a:t>他见了耶稣，就俯伏在他面前，大声喊叫，说，至高神的儿子耶稣，我与你有什么相干。求你不要叫我受苦。是因耶稣曾吩咐污鬼从那人身上出来</a:t>
            </a:r>
            <a:endParaRPr lang="en-US" altLang="zh-CN" sz="1800" dirty="0"/>
          </a:p>
          <a:p>
            <a:pPr lvl="1"/>
            <a:r>
              <a:rPr lang="zh-CN" altLang="en-US" sz="2800" dirty="0"/>
              <a:t>我与你有什么相干，</a:t>
            </a:r>
            <a:endParaRPr lang="en-US" altLang="zh-CN" sz="2800" dirty="0"/>
          </a:p>
          <a:p>
            <a:pPr lvl="1"/>
            <a:r>
              <a:rPr lang="zh-CN" altLang="en-US" sz="2800" dirty="0"/>
              <a:t>求你不要叫我受苦</a:t>
            </a:r>
          </a:p>
          <a:p>
            <a:r>
              <a:rPr lang="zh-CN" altLang="en-US" sz="3200" dirty="0"/>
              <a:t>罪的辖治：</a:t>
            </a:r>
            <a:r>
              <a:rPr lang="zh-CN" altLang="en-US" sz="1800" dirty="0"/>
              <a:t>原来这鬼屡次抓住他，他常被人看守，又被铁链和脚镣捆锁，他竟把锁链挣断，被鬼赶到旷野去。</a:t>
            </a:r>
            <a:endParaRPr lang="en-US" altLang="zh-CN" sz="1800" dirty="0"/>
          </a:p>
          <a:p>
            <a:pPr lvl="1"/>
            <a:r>
              <a:rPr lang="zh-CN" altLang="en-US" sz="2800" dirty="0"/>
              <a:t>有人看守，又被捆锁</a:t>
            </a:r>
            <a:endParaRPr lang="en-US" altLang="zh-CN" sz="2800" dirty="0"/>
          </a:p>
          <a:p>
            <a:pPr lvl="2"/>
            <a:r>
              <a:rPr lang="zh-CN" altLang="en-US" sz="2400" dirty="0"/>
              <a:t>逼迫上的捆绑：监禁、政策、道德、工作等</a:t>
            </a:r>
            <a:endParaRPr lang="en-US" altLang="zh-CN" sz="2400" dirty="0"/>
          </a:p>
          <a:p>
            <a:pPr lvl="2"/>
            <a:r>
              <a:rPr lang="zh-CN" altLang="en-US" sz="2400" dirty="0"/>
              <a:t>物质上的捆绑：高薪、人数、教堂等诱惑</a:t>
            </a:r>
            <a:endParaRPr lang="en-US" altLang="zh-CN" sz="2400" dirty="0"/>
          </a:p>
          <a:p>
            <a:pPr lvl="2"/>
            <a:r>
              <a:rPr lang="zh-CN" altLang="en-US" sz="2400" dirty="0"/>
              <a:t>事奉上的捆绑：骄傲、嫉妒、论断、不饶恕等</a:t>
            </a:r>
            <a:endParaRPr lang="en-US" altLang="zh-CN" sz="2400" dirty="0"/>
          </a:p>
          <a:p>
            <a:pPr lvl="1"/>
            <a:r>
              <a:rPr lang="zh-CN" altLang="en-US" sz="2800" dirty="0"/>
              <a:t>挣断铁链，被赶旷野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91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0595"/>
          </a:xfrm>
        </p:spPr>
        <p:txBody>
          <a:bodyPr/>
          <a:lstStyle/>
          <a:p>
            <a:r>
              <a:rPr lang="zh-CN" altLang="en-US" b="1" dirty="0">
                <a:latin typeface="+mn-ea"/>
                <a:ea typeface="+mn-ea"/>
              </a:rPr>
              <a:t>魔鬼的诡计</a:t>
            </a:r>
            <a:r>
              <a:rPr lang="en-US" altLang="zh-CN" b="1" dirty="0">
                <a:latin typeface="+mn-ea"/>
                <a:ea typeface="+mn-ea"/>
              </a:rPr>
              <a:t>—</a:t>
            </a:r>
            <a:r>
              <a:rPr lang="zh-CN" altLang="en-US" b="1" dirty="0">
                <a:latin typeface="+mn-ea"/>
                <a:ea typeface="+mn-ea"/>
              </a:rPr>
              <a:t>猪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5721"/>
            <a:ext cx="7886700" cy="4831242"/>
          </a:xfrm>
        </p:spPr>
        <p:txBody>
          <a:bodyPr/>
          <a:lstStyle/>
          <a:p>
            <a:r>
              <a:rPr lang="zh-CN" altLang="en-US" sz="3200" dirty="0"/>
              <a:t>不洁净：</a:t>
            </a:r>
            <a:r>
              <a:rPr lang="zh-CN" altLang="en-US" dirty="0"/>
              <a:t> </a:t>
            </a:r>
            <a:r>
              <a:rPr lang="zh-CN" altLang="en-US" sz="1800" dirty="0"/>
              <a:t>“猪因为是分蹄却不倒嚼，就与你们不洁净。这些兽的肉，你们不可吃，死的也不可摸。（申</a:t>
            </a:r>
            <a:r>
              <a:rPr lang="en-US" altLang="zh-CN" sz="1800" dirty="0"/>
              <a:t>14</a:t>
            </a:r>
            <a:r>
              <a:rPr lang="zh-CN" altLang="en-US" sz="1800" dirty="0"/>
              <a:t>：</a:t>
            </a:r>
            <a:r>
              <a:rPr lang="en-US" altLang="zh-CN" sz="1800" dirty="0"/>
              <a:t>8</a:t>
            </a:r>
            <a:r>
              <a:rPr lang="zh-CN" altLang="en-US" sz="1800" dirty="0"/>
              <a:t>）”</a:t>
            </a:r>
          </a:p>
          <a:p>
            <a:pPr lvl="1"/>
            <a:r>
              <a:rPr lang="zh-CN" altLang="en-US" sz="2800" dirty="0"/>
              <a:t>魔鬼藏在污秽中</a:t>
            </a:r>
            <a:endParaRPr lang="en-US" altLang="zh-CN" sz="2800" dirty="0"/>
          </a:p>
          <a:p>
            <a:pPr lvl="1"/>
            <a:r>
              <a:rPr lang="zh-CN" altLang="en-US" sz="2800" dirty="0"/>
              <a:t>魔鬼要用猪来污秽人</a:t>
            </a:r>
            <a:endParaRPr lang="en-US" altLang="zh-CN" sz="2800" dirty="0"/>
          </a:p>
          <a:p>
            <a:r>
              <a:rPr lang="zh-CN" altLang="en-US" sz="3200" dirty="0"/>
              <a:t>落在私欲和享受中：</a:t>
            </a:r>
            <a:endParaRPr lang="en-US" altLang="zh-CN" sz="1800" dirty="0"/>
          </a:p>
          <a:p>
            <a:pPr lvl="1"/>
            <a:r>
              <a:rPr lang="zh-CN" altLang="en-US" sz="2800" dirty="0"/>
              <a:t>顺服肉体的基督徒</a:t>
            </a:r>
            <a:endParaRPr lang="en-US" sz="2800" dirty="0"/>
          </a:p>
          <a:p>
            <a:pPr lvl="1"/>
            <a:r>
              <a:rPr lang="zh-CN" altLang="en-US" sz="2800" dirty="0"/>
              <a:t>“恐怕我饱足不认你，说，耶和华是谁呢？又恐怕我贫穷就偷窃，以致亵渎我神的名。（箴</a:t>
            </a:r>
            <a:r>
              <a:rPr lang="en-US" altLang="zh-CN" sz="2800" dirty="0"/>
              <a:t>30</a:t>
            </a:r>
            <a:r>
              <a:rPr lang="zh-CN" altLang="en-US" sz="2800" dirty="0"/>
              <a:t>：</a:t>
            </a:r>
            <a:r>
              <a:rPr lang="en-US" altLang="zh-CN" sz="2800" dirty="0"/>
              <a:t>9</a:t>
            </a:r>
            <a:r>
              <a:rPr lang="zh-CN" altLang="en-US" sz="2800" dirty="0"/>
              <a:t>）”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908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15088</TotalTime>
  <Words>1759</Words>
  <Application>Microsoft Office PowerPoint</Application>
  <PresentationFormat>On-screen Show (4:3)</PresentationFormat>
  <Paragraphs>88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Arial</vt:lpstr>
      <vt:lpstr>Calibri</vt:lpstr>
      <vt:lpstr>Calibri Light</vt:lpstr>
      <vt:lpstr>Office Theme</vt:lpstr>
      <vt:lpstr>捆绑与释放</vt:lpstr>
      <vt:lpstr>属灵生命的操练 – 马太福音8～9章的神迹奇事</vt:lpstr>
      <vt:lpstr>经文 – 路加福音8：26～39</vt:lpstr>
      <vt:lpstr>PowerPoint Presentation</vt:lpstr>
      <vt:lpstr>讲道大纲</vt:lpstr>
      <vt:lpstr>格拉森过去</vt:lpstr>
      <vt:lpstr>属灵“河东”的信徒（教会）</vt:lpstr>
      <vt:lpstr>魔鬼辖制下的基督徒</vt:lpstr>
      <vt:lpstr>魔鬼的诡计—猪</vt:lpstr>
      <vt:lpstr>败坏魔鬼的作为</vt:lpstr>
      <vt:lpstr>真正的释放</vt:lpstr>
      <vt:lpstr>生活的更新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从这人身上出来吧！</dc:title>
  <dc:creator>Jimmy Wang</dc:creator>
  <cp:lastModifiedBy>Xin Wang</cp:lastModifiedBy>
  <cp:revision>189</cp:revision>
  <dcterms:created xsi:type="dcterms:W3CDTF">2016-09-27T18:20:40Z</dcterms:created>
  <dcterms:modified xsi:type="dcterms:W3CDTF">2018-01-27T18:23:33Z</dcterms:modified>
</cp:coreProperties>
</file>