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68" r:id="rId3"/>
    <p:sldId id="257" r:id="rId4"/>
    <p:sldId id="270" r:id="rId5"/>
    <p:sldId id="272" r:id="rId6"/>
    <p:sldId id="261" r:id="rId7"/>
    <p:sldId id="259" r:id="rId8"/>
    <p:sldId id="271" r:id="rId9"/>
    <p:sldId id="275" r:id="rId10"/>
    <p:sldId id="276" r:id="rId11"/>
    <p:sldId id="263" r:id="rId12"/>
    <p:sldId id="273" r:id="rId13"/>
    <p:sldId id="265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8" autoAdjust="0"/>
    <p:restoredTop sz="69283" autoAdjust="0"/>
  </p:normalViewPr>
  <p:slideViewPr>
    <p:cSldViewPr snapToGrid="0">
      <p:cViewPr varScale="1">
        <p:scale>
          <a:sx n="65" d="100"/>
          <a:sy n="65" d="100"/>
        </p:scale>
        <p:origin x="1836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3BC95-F3B8-4BB6-B7AA-D518F32D4FD6}" type="datetimeFigureOut">
              <a:rPr lang="en-US" smtClean="0"/>
              <a:t>12/28/2017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E31F3B-A1E2-49C5-A8FF-4B25822C8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645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31F3B-A1E2-49C5-A8FF-4B25822C8FF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6680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31F3B-A1E2-49C5-A8FF-4B25822C8FF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8330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31F3B-A1E2-49C5-A8FF-4B25822C8FF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4453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31F3B-A1E2-49C5-A8FF-4B25822C8FF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0068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31F3B-A1E2-49C5-A8FF-4B25822C8FF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4144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31F3B-A1E2-49C5-A8FF-4B25822C8FF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1918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31F3B-A1E2-49C5-A8FF-4B25822C8FF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0997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31F3B-A1E2-49C5-A8FF-4B25822C8FF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427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31F3B-A1E2-49C5-A8FF-4B25822C8FF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0548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31F3B-A1E2-49C5-A8FF-4B25822C8FF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146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67794-2619-4D11-983C-D81850524819}" type="datetimeFigureOut">
              <a:rPr lang="en-US" smtClean="0"/>
              <a:t>12/28/2017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6BCA-9338-41B9-9C84-0B78C9A9D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664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67794-2619-4D11-983C-D81850524819}" type="datetimeFigureOut">
              <a:rPr lang="en-US" smtClean="0"/>
              <a:t>12/28/2017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6BCA-9338-41B9-9C84-0B78C9A9D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498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67794-2619-4D11-983C-D81850524819}" type="datetimeFigureOut">
              <a:rPr lang="en-US" smtClean="0"/>
              <a:t>12/28/2017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6BCA-9338-41B9-9C84-0B78C9A9D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25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67794-2619-4D11-983C-D81850524819}" type="datetimeFigureOut">
              <a:rPr lang="en-US" smtClean="0"/>
              <a:t>12/28/2017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6BCA-9338-41B9-9C84-0B78C9A9D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964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67794-2619-4D11-983C-D81850524819}" type="datetimeFigureOut">
              <a:rPr lang="en-US" smtClean="0"/>
              <a:t>12/28/2017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6BCA-9338-41B9-9C84-0B78C9A9D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403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67794-2619-4D11-983C-D81850524819}" type="datetimeFigureOut">
              <a:rPr lang="en-US" smtClean="0"/>
              <a:t>12/28/2017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6BCA-9338-41B9-9C84-0B78C9A9D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578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67794-2619-4D11-983C-D81850524819}" type="datetimeFigureOut">
              <a:rPr lang="en-US" smtClean="0"/>
              <a:t>12/28/2017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6BCA-9338-41B9-9C84-0B78C9A9D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769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67794-2619-4D11-983C-D81850524819}" type="datetimeFigureOut">
              <a:rPr lang="en-US" smtClean="0"/>
              <a:t>12/28/2017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6BCA-9338-41B9-9C84-0B78C9A9D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15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67794-2619-4D11-983C-D81850524819}" type="datetimeFigureOut">
              <a:rPr lang="en-US" smtClean="0"/>
              <a:t>12/28/2017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6BCA-9338-41B9-9C84-0B78C9A9D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564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67794-2619-4D11-983C-D81850524819}" type="datetimeFigureOut">
              <a:rPr lang="en-US" smtClean="0"/>
              <a:t>12/28/2017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6BCA-9338-41B9-9C84-0B78C9A9D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503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67794-2619-4D11-983C-D81850524819}" type="datetimeFigureOut">
              <a:rPr lang="en-US" smtClean="0"/>
              <a:t>12/28/2017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6BCA-9338-41B9-9C84-0B78C9A9D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875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67794-2619-4D11-983C-D81850524819}" type="datetimeFigureOut">
              <a:rPr lang="en-US" smtClean="0"/>
              <a:t>12/28/2017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26BCA-9338-41B9-9C84-0B78C9A9D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417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b="1" dirty="0">
                <a:latin typeface="+mn-ea"/>
                <a:ea typeface="+mn-ea"/>
              </a:rPr>
              <a:t>照你的信心，给你成全了。</a:t>
            </a:r>
            <a:endParaRPr lang="en-US" b="1" dirty="0">
              <a:latin typeface="+mn-ea"/>
              <a:ea typeface="+mn-e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属灵的操练 </a:t>
            </a:r>
            <a:r>
              <a:rPr lang="en-US" altLang="zh-CN" dirty="0"/>
              <a:t>– </a:t>
            </a:r>
            <a:r>
              <a:rPr lang="zh-CN" altLang="en-US" dirty="0"/>
              <a:t>信心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243848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AB4DE-BF4B-4B09-BD1C-F56E400E2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92174"/>
          </a:xfrm>
        </p:spPr>
        <p:txBody>
          <a:bodyPr/>
          <a:lstStyle/>
          <a:p>
            <a:r>
              <a:rPr lang="zh-CN" altLang="en-US" b="1" dirty="0">
                <a:latin typeface="+mn-ea"/>
                <a:ea typeface="+mn-ea"/>
              </a:rPr>
              <a:t>从百夫长身上看超越的信心</a:t>
            </a:r>
            <a:endParaRPr lang="en-US" dirty="0">
              <a:latin typeface="+mn-ea"/>
              <a:ea typeface="+mn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DAC9F4-8EF1-480A-B27B-7E43CC90C4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40971"/>
            <a:ext cx="7886700" cy="5241472"/>
          </a:xfrm>
        </p:spPr>
        <p:txBody>
          <a:bodyPr>
            <a:normAutofit/>
          </a:bodyPr>
          <a:lstStyle/>
          <a:p>
            <a:r>
              <a:rPr lang="zh-CN" altLang="en-US" sz="3600" dirty="0"/>
              <a:t>超越古老的文化传统</a:t>
            </a:r>
            <a:endParaRPr lang="en-US" altLang="zh-CN" sz="3600" dirty="0"/>
          </a:p>
          <a:p>
            <a:pPr lvl="1"/>
            <a:r>
              <a:rPr lang="zh-CN" altLang="en-US" sz="3200" dirty="0"/>
              <a:t>相信以色列的神是全能的神</a:t>
            </a:r>
            <a:endParaRPr lang="en-US" altLang="zh-CN" sz="3200" dirty="0"/>
          </a:p>
          <a:p>
            <a:pPr lvl="1"/>
            <a:r>
              <a:rPr lang="zh-CN" altLang="en-US" sz="3200" dirty="0"/>
              <a:t>超越自我：</a:t>
            </a:r>
            <a:endParaRPr lang="en-US" altLang="zh-CN" sz="3200" dirty="0"/>
          </a:p>
          <a:p>
            <a:pPr lvl="2"/>
            <a:r>
              <a:rPr lang="zh-CN" altLang="en-US" sz="2800" dirty="0"/>
              <a:t>否定自己：脱离遗传</a:t>
            </a:r>
            <a:endParaRPr lang="en-US" altLang="zh-CN" sz="2800" dirty="0"/>
          </a:p>
          <a:p>
            <a:pPr lvl="2"/>
            <a:r>
              <a:rPr lang="zh-CN" altLang="en-US" sz="2800" dirty="0"/>
              <a:t>奉献自己：献以撒不是一个偶然事件</a:t>
            </a:r>
            <a:endParaRPr lang="en-US" altLang="zh-CN" sz="2400" dirty="0"/>
          </a:p>
          <a:p>
            <a:r>
              <a:rPr lang="zh-CN" altLang="en-US" sz="3600" dirty="0"/>
              <a:t>超越对世界观的认知</a:t>
            </a:r>
            <a:endParaRPr lang="en-US" altLang="zh-CN" sz="3600" dirty="0"/>
          </a:p>
          <a:p>
            <a:pPr lvl="1"/>
            <a:r>
              <a:rPr lang="zh-CN" altLang="en-US" sz="3200" dirty="0"/>
              <a:t>借着权柄认识耶稣</a:t>
            </a:r>
            <a:endParaRPr lang="en-US" altLang="zh-CN" sz="3200" dirty="0"/>
          </a:p>
          <a:p>
            <a:pPr lvl="1"/>
            <a:r>
              <a:rPr lang="zh-CN" altLang="en-US" sz="3500" dirty="0"/>
              <a:t>超越感性和理性</a:t>
            </a:r>
            <a:endParaRPr lang="en-US" altLang="zh-CN" sz="3500" dirty="0"/>
          </a:p>
          <a:p>
            <a:pPr lvl="2"/>
            <a:r>
              <a:rPr lang="zh-CN" altLang="en-US" sz="2800" dirty="0"/>
              <a:t>凭着感性和理性认识神不可靠：</a:t>
            </a:r>
            <a:endParaRPr lang="en-US" altLang="zh-CN" sz="2800" dirty="0"/>
          </a:p>
          <a:p>
            <a:pPr lvl="2"/>
            <a:r>
              <a:rPr lang="zh-CN" altLang="en-US" sz="2800" dirty="0"/>
              <a:t>需要真实地认识神：</a:t>
            </a:r>
            <a:endParaRPr lang="en-US" altLang="zh-CN" sz="2800" dirty="0"/>
          </a:p>
          <a:p>
            <a:pPr lvl="1"/>
            <a:endParaRPr lang="en-US" altLang="zh-CN" sz="3200" dirty="0"/>
          </a:p>
          <a:p>
            <a:endParaRPr lang="en-US" altLang="zh-CN" sz="36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67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83771"/>
            <a:ext cx="7886700" cy="5257800"/>
          </a:xfrm>
        </p:spPr>
        <p:txBody>
          <a:bodyPr>
            <a:normAutofit/>
          </a:bodyPr>
          <a:lstStyle/>
          <a:p>
            <a:r>
              <a:rPr lang="zh-CN" altLang="en-US" sz="3600" dirty="0"/>
              <a:t>超越固有的思维模式</a:t>
            </a:r>
            <a:endParaRPr lang="en-US" altLang="zh-CN" sz="3600" dirty="0"/>
          </a:p>
          <a:p>
            <a:pPr lvl="1"/>
            <a:r>
              <a:rPr lang="zh-CN" altLang="en-US" sz="3200" dirty="0"/>
              <a:t>相信耶稣有超越时空的能力：</a:t>
            </a:r>
            <a:endParaRPr lang="en-US" altLang="zh-CN" sz="3200" dirty="0"/>
          </a:p>
          <a:p>
            <a:pPr lvl="1"/>
            <a:r>
              <a:rPr lang="zh-CN" altLang="en-US" sz="3200" dirty="0"/>
              <a:t>基督徒要从神的属性上认识神：</a:t>
            </a:r>
          </a:p>
          <a:p>
            <a:endParaRPr lang="en-US" altLang="zh-CN" sz="3600" dirty="0"/>
          </a:p>
        </p:txBody>
      </p:sp>
    </p:spTree>
    <p:extLst>
      <p:ext uri="{BB962C8B-B14F-4D97-AF65-F5344CB8AC3E}">
        <p14:creationId xmlns:p14="http://schemas.microsoft.com/office/powerpoint/2010/main" val="2739821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68535-516C-4548-A7DC-DBE22C77C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563880"/>
            <a:ext cx="7886700" cy="5613083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4400" b="1" dirty="0"/>
              <a:t>经历信心</a:t>
            </a:r>
            <a:endParaRPr lang="en-US" altLang="zh-CN" sz="4400" b="1" dirty="0"/>
          </a:p>
          <a:p>
            <a:pPr marL="0" indent="0">
              <a:buNone/>
            </a:pPr>
            <a:r>
              <a:rPr lang="en-US" altLang="zh-CN" sz="900" dirty="0"/>
              <a:t>13. </a:t>
            </a:r>
            <a:r>
              <a:rPr lang="zh-CN" altLang="en-US" dirty="0">
                <a:solidFill>
                  <a:srgbClr val="FF0000"/>
                </a:solidFill>
              </a:rPr>
              <a:t>耶稣对百夫长说，你回去吧。照你的信心，给你成全了。那时，他的仆人就好了。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7832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262" y="0"/>
            <a:ext cx="7886700" cy="806726"/>
          </a:xfrm>
        </p:spPr>
        <p:txBody>
          <a:bodyPr/>
          <a:lstStyle/>
          <a:p>
            <a:r>
              <a:rPr lang="zh-CN" altLang="en-US" b="1" dirty="0">
                <a:latin typeface="+mn-ea"/>
                <a:ea typeface="+mn-ea"/>
              </a:rPr>
              <a:t>信心的成全</a:t>
            </a:r>
            <a:endParaRPr lang="en-US" b="1" dirty="0">
              <a:latin typeface="+mn-ea"/>
              <a:ea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825623"/>
            <a:ext cx="7886700" cy="5351340"/>
          </a:xfrm>
        </p:spPr>
        <p:txBody>
          <a:bodyPr>
            <a:normAutofit/>
          </a:bodyPr>
          <a:lstStyle/>
          <a:p>
            <a:r>
              <a:rPr lang="zh-CN" altLang="en-US" sz="3600" dirty="0"/>
              <a:t>信心中带着顺服： 回去吧</a:t>
            </a:r>
            <a:endParaRPr lang="en-US" altLang="zh-CN" sz="3600" dirty="0"/>
          </a:p>
          <a:p>
            <a:r>
              <a:rPr lang="zh-CN" altLang="en-US" sz="3600" dirty="0"/>
              <a:t>信心从认识开始： 照着你的信</a:t>
            </a:r>
            <a:endParaRPr lang="en-US" altLang="zh-CN" sz="3600" dirty="0"/>
          </a:p>
          <a:p>
            <a:r>
              <a:rPr lang="zh-CN" altLang="en-US" sz="3600" dirty="0"/>
              <a:t>信心中有主的应许：给你成全了</a:t>
            </a:r>
            <a:endParaRPr lang="en-US" altLang="zh-CN" sz="3600" dirty="0"/>
          </a:p>
          <a:p>
            <a:r>
              <a:rPr lang="zh-CN" altLang="en-US" sz="3600" dirty="0"/>
              <a:t>信心中看到回头的亮光：那时</a:t>
            </a:r>
            <a:endParaRPr lang="en-US" altLang="zh-CN" sz="3600" dirty="0"/>
          </a:p>
          <a:p>
            <a:r>
              <a:rPr lang="zh-CN" altLang="en-US" sz="3600" dirty="0"/>
              <a:t>信心不至于羞愧：仆人就好了</a:t>
            </a:r>
            <a:endParaRPr lang="en-US" altLang="zh-CN" sz="3600" dirty="0"/>
          </a:p>
          <a:p>
            <a:r>
              <a:rPr lang="en-US" altLang="zh-CN" sz="3600" dirty="0"/>
              <a:t>《</a:t>
            </a:r>
            <a:r>
              <a:rPr lang="zh-CN" altLang="en-US" sz="3600" dirty="0"/>
              <a:t>张忠仁弟兄的见证</a:t>
            </a:r>
            <a:r>
              <a:rPr lang="en-US" altLang="zh-CN" sz="3600" dirty="0"/>
              <a:t>》</a:t>
            </a:r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21364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916" y="-1"/>
            <a:ext cx="7886700" cy="719091"/>
          </a:xfrm>
        </p:spPr>
        <p:txBody>
          <a:bodyPr/>
          <a:lstStyle/>
          <a:p>
            <a:r>
              <a:rPr lang="zh-CN" altLang="en-US" b="1" dirty="0">
                <a:latin typeface="+mn-ea"/>
                <a:ea typeface="+mn-ea"/>
              </a:rPr>
              <a:t>操练信心</a:t>
            </a:r>
            <a:endParaRPr lang="en-US" b="1" dirty="0">
              <a:latin typeface="+mn-ea"/>
              <a:ea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843379"/>
            <a:ext cx="7886700" cy="5333584"/>
          </a:xfrm>
        </p:spPr>
        <p:txBody>
          <a:bodyPr>
            <a:normAutofit/>
          </a:bodyPr>
          <a:lstStyle/>
          <a:p>
            <a:r>
              <a:rPr lang="zh-CN" altLang="en-US" sz="3600" dirty="0"/>
              <a:t>谦卑来到主面前带着超越的信心祷告</a:t>
            </a:r>
            <a:endParaRPr lang="en-US" altLang="zh-CN" sz="3600" dirty="0"/>
          </a:p>
          <a:p>
            <a:pPr lvl="1"/>
            <a:r>
              <a:rPr lang="zh-CN" altLang="en-US" sz="3200" dirty="0"/>
              <a:t>放下自我、全然交托</a:t>
            </a:r>
            <a:endParaRPr lang="en-US" altLang="zh-CN" sz="3200" dirty="0"/>
          </a:p>
          <a:p>
            <a:pPr lvl="1"/>
            <a:r>
              <a:rPr lang="zh-CN" altLang="en-US" sz="3200" dirty="0"/>
              <a:t>放下传统的世界观</a:t>
            </a:r>
            <a:endParaRPr lang="en-US" altLang="zh-CN" sz="3200" dirty="0"/>
          </a:p>
          <a:p>
            <a:pPr lvl="1"/>
            <a:r>
              <a:rPr lang="zh-CN" altLang="en-US" sz="3200" dirty="0"/>
              <a:t>放下有限的认知（认识时空之外的神）</a:t>
            </a:r>
            <a:endParaRPr lang="en-US" altLang="zh-CN" sz="3200" dirty="0"/>
          </a:p>
          <a:p>
            <a:r>
              <a:rPr lang="zh-CN" altLang="en-US" sz="3600" dirty="0"/>
              <a:t>常常记录你的祷告经历</a:t>
            </a:r>
            <a:endParaRPr lang="en-US" altLang="zh-CN" sz="3600" dirty="0"/>
          </a:p>
          <a:p>
            <a:r>
              <a:rPr lang="zh-CN" altLang="en-US" sz="3600" dirty="0"/>
              <a:t>起来为主作见证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94814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123" y="1"/>
            <a:ext cx="8727540" cy="722438"/>
          </a:xfrm>
        </p:spPr>
        <p:txBody>
          <a:bodyPr>
            <a:normAutofit/>
          </a:bodyPr>
          <a:lstStyle/>
          <a:p>
            <a:r>
              <a:rPr lang="zh-CN" altLang="en-US" sz="3200" b="1" dirty="0">
                <a:latin typeface="+mn-ea"/>
                <a:ea typeface="+mn-ea"/>
              </a:rPr>
              <a:t>属灵生命的操练 </a:t>
            </a:r>
            <a:r>
              <a:rPr lang="en-US" altLang="zh-CN" sz="3200" b="1" dirty="0">
                <a:latin typeface="+mn-ea"/>
                <a:ea typeface="+mn-ea"/>
              </a:rPr>
              <a:t>– </a:t>
            </a:r>
            <a:r>
              <a:rPr lang="zh-CN" altLang="en-US" sz="3200" b="1" dirty="0">
                <a:latin typeface="+mn-ea"/>
                <a:ea typeface="+mn-ea"/>
              </a:rPr>
              <a:t>马太福音</a:t>
            </a:r>
            <a:r>
              <a:rPr lang="en-US" altLang="zh-CN" sz="3200" b="1" dirty="0">
                <a:latin typeface="+mn-ea"/>
                <a:ea typeface="+mn-ea"/>
              </a:rPr>
              <a:t>8</a:t>
            </a:r>
            <a:r>
              <a:rPr lang="zh-CN" altLang="en-US" sz="3200" b="1" dirty="0">
                <a:latin typeface="+mn-ea"/>
                <a:ea typeface="+mn-ea"/>
              </a:rPr>
              <a:t>～</a:t>
            </a:r>
            <a:r>
              <a:rPr lang="en-US" altLang="zh-CN" sz="3200" b="1" dirty="0">
                <a:latin typeface="+mn-ea"/>
                <a:ea typeface="+mn-ea"/>
              </a:rPr>
              <a:t>9</a:t>
            </a:r>
            <a:r>
              <a:rPr lang="zh-CN" altLang="en-US" sz="3200" b="1" dirty="0">
                <a:latin typeface="+mn-ea"/>
                <a:ea typeface="+mn-ea"/>
              </a:rPr>
              <a:t>章的神迹奇事</a:t>
            </a:r>
            <a:endParaRPr lang="en-US" sz="3200" dirty="0">
              <a:latin typeface="+mn-ea"/>
              <a:ea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428" y="796705"/>
            <a:ext cx="9008198" cy="5739897"/>
          </a:xfrm>
        </p:spPr>
        <p:txBody>
          <a:bodyPr>
            <a:normAutofit/>
          </a:bodyPr>
          <a:lstStyle/>
          <a:p>
            <a:r>
              <a:rPr lang="zh-CN" altLang="en-US" b="1" dirty="0">
                <a:solidFill>
                  <a:schemeClr val="accent6">
                    <a:lumMod val="50000"/>
                  </a:schemeClr>
                </a:solidFill>
              </a:rPr>
              <a:t>洁净：</a:t>
            </a:r>
            <a:r>
              <a:rPr lang="zh-CN" altLang="en-US" dirty="0">
                <a:solidFill>
                  <a:schemeClr val="accent6">
                    <a:lumMod val="50000"/>
                  </a:schemeClr>
                </a:solidFill>
              </a:rPr>
              <a:t>医治麻风病人（太</a:t>
            </a:r>
            <a:r>
              <a:rPr lang="en-US" altLang="zh-CN" dirty="0">
                <a:solidFill>
                  <a:schemeClr val="accent6">
                    <a:lumMod val="50000"/>
                  </a:schemeClr>
                </a:solidFill>
              </a:rPr>
              <a:t>8</a:t>
            </a:r>
            <a:r>
              <a:rPr lang="zh-CN" altLang="en-US" dirty="0">
                <a:solidFill>
                  <a:schemeClr val="accent6">
                    <a:lumMod val="50000"/>
                  </a:schemeClr>
                </a:solidFill>
              </a:rPr>
              <a:t>：</a:t>
            </a:r>
            <a:r>
              <a:rPr lang="en-US" altLang="zh-CN" dirty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zh-CN" altLang="en-US" dirty="0">
                <a:solidFill>
                  <a:schemeClr val="accent6">
                    <a:lumMod val="50000"/>
                  </a:schemeClr>
                </a:solidFill>
              </a:rPr>
              <a:t>～</a:t>
            </a:r>
            <a:r>
              <a:rPr lang="en-US" altLang="zh-CN" dirty="0">
                <a:solidFill>
                  <a:schemeClr val="accent6">
                    <a:lumMod val="50000"/>
                  </a:schemeClr>
                </a:solidFill>
              </a:rPr>
              <a:t>4</a:t>
            </a:r>
            <a:r>
              <a:rPr lang="zh-CN" altLang="en-US" dirty="0">
                <a:solidFill>
                  <a:schemeClr val="accent6">
                    <a:lumMod val="50000"/>
                  </a:schemeClr>
                </a:solidFill>
              </a:rPr>
              <a:t>；</a:t>
            </a:r>
            <a:r>
              <a:rPr lang="zh-CN" altLang="en-US" sz="1500" dirty="0">
                <a:solidFill>
                  <a:schemeClr val="accent6">
                    <a:lumMod val="50000"/>
                  </a:schemeClr>
                </a:solidFill>
              </a:rPr>
              <a:t>可</a:t>
            </a:r>
            <a:r>
              <a:rPr lang="en-US" altLang="zh-CN" sz="1500" dirty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zh-CN" altLang="en-US" sz="1500" dirty="0">
                <a:solidFill>
                  <a:schemeClr val="accent6">
                    <a:lumMod val="50000"/>
                  </a:schemeClr>
                </a:solidFill>
              </a:rPr>
              <a:t>：</a:t>
            </a:r>
            <a:r>
              <a:rPr lang="en-US" altLang="zh-CN" sz="1500" dirty="0">
                <a:solidFill>
                  <a:schemeClr val="accent6">
                    <a:lumMod val="50000"/>
                  </a:schemeClr>
                </a:solidFill>
              </a:rPr>
              <a:t>40</a:t>
            </a:r>
            <a:r>
              <a:rPr lang="zh-CN" altLang="en-US" sz="1500" dirty="0">
                <a:solidFill>
                  <a:schemeClr val="accent6">
                    <a:lumMod val="50000"/>
                  </a:schemeClr>
                </a:solidFill>
              </a:rPr>
              <a:t>～</a:t>
            </a:r>
            <a:r>
              <a:rPr lang="en-US" altLang="zh-CN" sz="1500" dirty="0">
                <a:solidFill>
                  <a:schemeClr val="accent6">
                    <a:lumMod val="50000"/>
                  </a:schemeClr>
                </a:solidFill>
              </a:rPr>
              <a:t>45</a:t>
            </a:r>
            <a:r>
              <a:rPr lang="zh-CN" altLang="en-US" sz="1500" dirty="0">
                <a:solidFill>
                  <a:schemeClr val="accent6">
                    <a:lumMod val="50000"/>
                  </a:schemeClr>
                </a:solidFill>
              </a:rPr>
              <a:t>；路</a:t>
            </a:r>
            <a:r>
              <a:rPr lang="en-US" altLang="zh-CN" sz="1500" dirty="0">
                <a:solidFill>
                  <a:schemeClr val="accent6">
                    <a:lumMod val="50000"/>
                  </a:schemeClr>
                </a:solidFill>
              </a:rPr>
              <a:t>5</a:t>
            </a:r>
            <a:r>
              <a:rPr lang="zh-CN" altLang="en-US" sz="1500" dirty="0">
                <a:solidFill>
                  <a:schemeClr val="accent6">
                    <a:lumMod val="50000"/>
                  </a:schemeClr>
                </a:solidFill>
              </a:rPr>
              <a:t>：</a:t>
            </a:r>
            <a:r>
              <a:rPr lang="en-US" altLang="zh-CN" sz="1500" dirty="0">
                <a:solidFill>
                  <a:schemeClr val="accent6">
                    <a:lumMod val="50000"/>
                  </a:schemeClr>
                </a:solidFill>
              </a:rPr>
              <a:t>12</a:t>
            </a:r>
            <a:r>
              <a:rPr lang="zh-CN" altLang="en-US" sz="1500" dirty="0">
                <a:solidFill>
                  <a:schemeClr val="accent6">
                    <a:lumMod val="50000"/>
                  </a:schemeClr>
                </a:solidFill>
              </a:rPr>
              <a:t>～</a:t>
            </a:r>
            <a:r>
              <a:rPr lang="en-US" altLang="zh-CN" sz="1500" dirty="0">
                <a:solidFill>
                  <a:schemeClr val="accent6">
                    <a:lumMod val="50000"/>
                  </a:schemeClr>
                </a:solidFill>
              </a:rPr>
              <a:t>16</a:t>
            </a:r>
            <a:r>
              <a:rPr lang="zh-CN" altLang="en-US" dirty="0">
                <a:solidFill>
                  <a:schemeClr val="accent6">
                    <a:lumMod val="50000"/>
                  </a:schemeClr>
                </a:solidFill>
              </a:rPr>
              <a:t>）</a:t>
            </a:r>
            <a:endParaRPr lang="en-US" altLang="zh-CN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zh-CN" altLang="en-US" b="1" dirty="0">
                <a:solidFill>
                  <a:srgbClr val="FF0000"/>
                </a:solidFill>
              </a:rPr>
              <a:t>信心：</a:t>
            </a:r>
            <a:r>
              <a:rPr lang="zh-CN" altLang="en-US" dirty="0">
                <a:solidFill>
                  <a:srgbClr val="FF0000"/>
                </a:solidFill>
              </a:rPr>
              <a:t>医治百夫长的仆人（太</a:t>
            </a:r>
            <a:r>
              <a:rPr lang="en-US" altLang="zh-CN" dirty="0">
                <a:solidFill>
                  <a:srgbClr val="FF0000"/>
                </a:solidFill>
              </a:rPr>
              <a:t>8</a:t>
            </a:r>
            <a:r>
              <a:rPr lang="zh-CN" altLang="en-US" dirty="0">
                <a:solidFill>
                  <a:srgbClr val="FF0000"/>
                </a:solidFill>
              </a:rPr>
              <a:t>：</a:t>
            </a:r>
            <a:r>
              <a:rPr lang="en-US" altLang="zh-CN" dirty="0">
                <a:solidFill>
                  <a:srgbClr val="FF0000"/>
                </a:solidFill>
              </a:rPr>
              <a:t>5</a:t>
            </a:r>
            <a:r>
              <a:rPr lang="zh-CN" altLang="en-US" dirty="0">
                <a:solidFill>
                  <a:srgbClr val="FF0000"/>
                </a:solidFill>
              </a:rPr>
              <a:t>～</a:t>
            </a:r>
            <a:r>
              <a:rPr lang="en-US" altLang="zh-CN" dirty="0">
                <a:solidFill>
                  <a:srgbClr val="FF0000"/>
                </a:solidFill>
              </a:rPr>
              <a:t>13</a:t>
            </a:r>
            <a:r>
              <a:rPr lang="zh-CN" altLang="en-US" dirty="0">
                <a:solidFill>
                  <a:srgbClr val="FF0000"/>
                </a:solidFill>
              </a:rPr>
              <a:t>； </a:t>
            </a:r>
            <a:r>
              <a:rPr lang="zh-CN" altLang="en-US" sz="1500" dirty="0">
                <a:solidFill>
                  <a:srgbClr val="FF0000"/>
                </a:solidFill>
              </a:rPr>
              <a:t>路</a:t>
            </a:r>
            <a:r>
              <a:rPr lang="en-US" altLang="zh-CN" sz="1500" dirty="0">
                <a:solidFill>
                  <a:srgbClr val="FF0000"/>
                </a:solidFill>
              </a:rPr>
              <a:t>7</a:t>
            </a:r>
            <a:r>
              <a:rPr lang="zh-CN" altLang="en-US" sz="1500" dirty="0">
                <a:solidFill>
                  <a:srgbClr val="FF0000"/>
                </a:solidFill>
              </a:rPr>
              <a:t>：</a:t>
            </a:r>
            <a:r>
              <a:rPr lang="en-US" altLang="zh-CN" sz="1500" dirty="0">
                <a:solidFill>
                  <a:srgbClr val="FF0000"/>
                </a:solidFill>
              </a:rPr>
              <a:t>1</a:t>
            </a:r>
            <a:r>
              <a:rPr lang="zh-CN" altLang="en-US" sz="1500" dirty="0">
                <a:solidFill>
                  <a:srgbClr val="FF0000"/>
                </a:solidFill>
              </a:rPr>
              <a:t>～</a:t>
            </a:r>
            <a:r>
              <a:rPr lang="en-US" altLang="zh-CN" sz="1500" dirty="0">
                <a:solidFill>
                  <a:srgbClr val="FF0000"/>
                </a:solidFill>
              </a:rPr>
              <a:t>10</a:t>
            </a:r>
            <a:r>
              <a:rPr lang="zh-CN" altLang="en-US" dirty="0">
                <a:solidFill>
                  <a:srgbClr val="FF0000"/>
                </a:solidFill>
              </a:rPr>
              <a:t>）</a:t>
            </a:r>
            <a:endParaRPr lang="en-US" altLang="zh-CN" dirty="0">
              <a:solidFill>
                <a:srgbClr val="FF0000"/>
              </a:solidFill>
            </a:endParaRPr>
          </a:p>
          <a:p>
            <a:r>
              <a:rPr lang="zh-CN" altLang="en-US" b="1" dirty="0">
                <a:solidFill>
                  <a:schemeClr val="accent6">
                    <a:lumMod val="50000"/>
                  </a:schemeClr>
                </a:solidFill>
              </a:rPr>
              <a:t>服事：</a:t>
            </a:r>
            <a:r>
              <a:rPr lang="zh-CN" altLang="en-US" dirty="0">
                <a:solidFill>
                  <a:schemeClr val="accent6">
                    <a:lumMod val="50000"/>
                  </a:schemeClr>
                </a:solidFill>
              </a:rPr>
              <a:t>医治彼得的岳母（太</a:t>
            </a:r>
            <a:r>
              <a:rPr lang="en-US" altLang="zh-CN" dirty="0">
                <a:solidFill>
                  <a:schemeClr val="accent6">
                    <a:lumMod val="50000"/>
                  </a:schemeClr>
                </a:solidFill>
              </a:rPr>
              <a:t>8</a:t>
            </a:r>
            <a:r>
              <a:rPr lang="zh-CN" altLang="en-US" dirty="0">
                <a:solidFill>
                  <a:schemeClr val="accent6">
                    <a:lumMod val="50000"/>
                  </a:schemeClr>
                </a:solidFill>
              </a:rPr>
              <a:t>：</a:t>
            </a:r>
            <a:r>
              <a:rPr lang="en-US" altLang="zh-CN" dirty="0">
                <a:solidFill>
                  <a:schemeClr val="accent6">
                    <a:lumMod val="50000"/>
                  </a:schemeClr>
                </a:solidFill>
              </a:rPr>
              <a:t>14</a:t>
            </a:r>
            <a:r>
              <a:rPr lang="zh-CN" altLang="en-US" dirty="0">
                <a:solidFill>
                  <a:schemeClr val="accent6">
                    <a:lumMod val="50000"/>
                  </a:schemeClr>
                </a:solidFill>
              </a:rPr>
              <a:t>～</a:t>
            </a:r>
            <a:r>
              <a:rPr lang="en-US" altLang="zh-CN" dirty="0">
                <a:solidFill>
                  <a:schemeClr val="accent6">
                    <a:lumMod val="50000"/>
                  </a:schemeClr>
                </a:solidFill>
              </a:rPr>
              <a:t>17</a:t>
            </a:r>
            <a:r>
              <a:rPr lang="zh-CN" altLang="en-US" dirty="0">
                <a:solidFill>
                  <a:schemeClr val="accent6">
                    <a:lumMod val="50000"/>
                  </a:schemeClr>
                </a:solidFill>
              </a:rPr>
              <a:t>；</a:t>
            </a:r>
            <a:r>
              <a:rPr lang="zh-CN" altLang="en-US" sz="1500" dirty="0">
                <a:solidFill>
                  <a:schemeClr val="accent6">
                    <a:lumMod val="50000"/>
                  </a:schemeClr>
                </a:solidFill>
              </a:rPr>
              <a:t>可</a:t>
            </a:r>
            <a:r>
              <a:rPr lang="en-US" altLang="zh-CN" sz="1500" dirty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zh-CN" altLang="en-US" sz="1500" dirty="0">
                <a:solidFill>
                  <a:schemeClr val="accent6">
                    <a:lumMod val="50000"/>
                  </a:schemeClr>
                </a:solidFill>
              </a:rPr>
              <a:t>：</a:t>
            </a:r>
            <a:r>
              <a:rPr lang="en-US" altLang="zh-CN" sz="1500" dirty="0">
                <a:solidFill>
                  <a:schemeClr val="accent6">
                    <a:lumMod val="50000"/>
                  </a:schemeClr>
                </a:solidFill>
              </a:rPr>
              <a:t>29</a:t>
            </a:r>
            <a:r>
              <a:rPr lang="zh-CN" altLang="en-US" sz="1500" dirty="0">
                <a:solidFill>
                  <a:schemeClr val="accent6">
                    <a:lumMod val="50000"/>
                  </a:schemeClr>
                </a:solidFill>
              </a:rPr>
              <a:t>～</a:t>
            </a:r>
            <a:r>
              <a:rPr lang="en-US" altLang="zh-CN" sz="1500" dirty="0">
                <a:solidFill>
                  <a:schemeClr val="accent6">
                    <a:lumMod val="50000"/>
                  </a:schemeClr>
                </a:solidFill>
              </a:rPr>
              <a:t>34</a:t>
            </a:r>
            <a:r>
              <a:rPr lang="zh-CN" altLang="en-US" sz="1500" dirty="0">
                <a:solidFill>
                  <a:schemeClr val="accent6">
                    <a:lumMod val="50000"/>
                  </a:schemeClr>
                </a:solidFill>
              </a:rPr>
              <a:t>；路</a:t>
            </a:r>
            <a:r>
              <a:rPr lang="en-US" altLang="zh-CN" sz="1500" dirty="0">
                <a:solidFill>
                  <a:schemeClr val="accent6">
                    <a:lumMod val="50000"/>
                  </a:schemeClr>
                </a:solidFill>
              </a:rPr>
              <a:t>4</a:t>
            </a:r>
            <a:r>
              <a:rPr lang="zh-CN" altLang="en-US" sz="1500" dirty="0">
                <a:solidFill>
                  <a:schemeClr val="accent6">
                    <a:lumMod val="50000"/>
                  </a:schemeClr>
                </a:solidFill>
              </a:rPr>
              <a:t>：</a:t>
            </a:r>
            <a:r>
              <a:rPr lang="en-US" altLang="zh-CN" sz="1500" dirty="0">
                <a:solidFill>
                  <a:schemeClr val="accent6">
                    <a:lumMod val="50000"/>
                  </a:schemeClr>
                </a:solidFill>
              </a:rPr>
              <a:t>38</a:t>
            </a:r>
            <a:r>
              <a:rPr lang="zh-CN" altLang="en-US" sz="1500" dirty="0">
                <a:solidFill>
                  <a:schemeClr val="accent6">
                    <a:lumMod val="50000"/>
                  </a:schemeClr>
                </a:solidFill>
              </a:rPr>
              <a:t>～</a:t>
            </a:r>
            <a:r>
              <a:rPr lang="en-US" altLang="zh-CN" sz="1500" dirty="0">
                <a:solidFill>
                  <a:schemeClr val="accent6">
                    <a:lumMod val="50000"/>
                  </a:schemeClr>
                </a:solidFill>
              </a:rPr>
              <a:t>41</a:t>
            </a:r>
            <a:r>
              <a:rPr lang="zh-CN" altLang="en-US" dirty="0">
                <a:solidFill>
                  <a:schemeClr val="accent6">
                    <a:lumMod val="50000"/>
                  </a:schemeClr>
                </a:solidFill>
              </a:rPr>
              <a:t>）</a:t>
            </a:r>
            <a:endParaRPr lang="en-US" altLang="zh-CN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zh-CN" altLang="en-US" b="1" dirty="0">
                <a:solidFill>
                  <a:schemeClr val="accent6">
                    <a:lumMod val="50000"/>
                  </a:schemeClr>
                </a:solidFill>
              </a:rPr>
              <a:t>叫醒：</a:t>
            </a:r>
            <a:r>
              <a:rPr lang="zh-CN" altLang="en-US" dirty="0">
                <a:solidFill>
                  <a:schemeClr val="accent6">
                    <a:lumMod val="50000"/>
                  </a:schemeClr>
                </a:solidFill>
              </a:rPr>
              <a:t>平静风和海（太</a:t>
            </a:r>
            <a:r>
              <a:rPr lang="en-US" altLang="zh-CN" dirty="0">
                <a:solidFill>
                  <a:schemeClr val="accent6">
                    <a:lumMod val="50000"/>
                  </a:schemeClr>
                </a:solidFill>
              </a:rPr>
              <a:t>8</a:t>
            </a:r>
            <a:r>
              <a:rPr lang="zh-CN" altLang="en-US" dirty="0">
                <a:solidFill>
                  <a:schemeClr val="accent6">
                    <a:lumMod val="50000"/>
                  </a:schemeClr>
                </a:solidFill>
              </a:rPr>
              <a:t>：</a:t>
            </a:r>
            <a:r>
              <a:rPr lang="en-US" altLang="zh-CN" dirty="0">
                <a:solidFill>
                  <a:schemeClr val="accent6">
                    <a:lumMod val="50000"/>
                  </a:schemeClr>
                </a:solidFill>
              </a:rPr>
              <a:t>23</a:t>
            </a:r>
            <a:r>
              <a:rPr lang="zh-CN" altLang="en-US" dirty="0">
                <a:solidFill>
                  <a:schemeClr val="accent6">
                    <a:lumMod val="50000"/>
                  </a:schemeClr>
                </a:solidFill>
              </a:rPr>
              <a:t>～</a:t>
            </a:r>
            <a:r>
              <a:rPr lang="en-US" altLang="zh-CN" dirty="0">
                <a:solidFill>
                  <a:schemeClr val="accent6">
                    <a:lumMod val="50000"/>
                  </a:schemeClr>
                </a:solidFill>
              </a:rPr>
              <a:t>27</a:t>
            </a:r>
            <a:r>
              <a:rPr lang="zh-CN" altLang="en-US" dirty="0">
                <a:solidFill>
                  <a:schemeClr val="accent6">
                    <a:lumMod val="50000"/>
                  </a:schemeClr>
                </a:solidFill>
              </a:rPr>
              <a:t>；</a:t>
            </a:r>
            <a:r>
              <a:rPr lang="zh-CN" altLang="en-US" sz="1500" dirty="0">
                <a:solidFill>
                  <a:schemeClr val="accent6">
                    <a:lumMod val="50000"/>
                  </a:schemeClr>
                </a:solidFill>
              </a:rPr>
              <a:t>可</a:t>
            </a:r>
            <a:r>
              <a:rPr lang="en-US" altLang="zh-CN" sz="1500" dirty="0">
                <a:solidFill>
                  <a:schemeClr val="accent6">
                    <a:lumMod val="50000"/>
                  </a:schemeClr>
                </a:solidFill>
              </a:rPr>
              <a:t>4</a:t>
            </a:r>
            <a:r>
              <a:rPr lang="zh-CN" altLang="en-US" sz="1500" dirty="0">
                <a:solidFill>
                  <a:schemeClr val="accent6">
                    <a:lumMod val="50000"/>
                  </a:schemeClr>
                </a:solidFill>
              </a:rPr>
              <a:t>：</a:t>
            </a:r>
            <a:r>
              <a:rPr lang="en-US" altLang="zh-CN" sz="1500" dirty="0">
                <a:solidFill>
                  <a:schemeClr val="accent6">
                    <a:lumMod val="50000"/>
                  </a:schemeClr>
                </a:solidFill>
              </a:rPr>
              <a:t>35</a:t>
            </a:r>
            <a:r>
              <a:rPr lang="zh-CN" altLang="en-US" sz="1500" dirty="0">
                <a:solidFill>
                  <a:schemeClr val="accent6">
                    <a:lumMod val="50000"/>
                  </a:schemeClr>
                </a:solidFill>
              </a:rPr>
              <a:t>～</a:t>
            </a:r>
            <a:r>
              <a:rPr lang="en-US" altLang="zh-CN" sz="1500" dirty="0">
                <a:solidFill>
                  <a:schemeClr val="accent6">
                    <a:lumMod val="50000"/>
                  </a:schemeClr>
                </a:solidFill>
              </a:rPr>
              <a:t>41</a:t>
            </a:r>
            <a:r>
              <a:rPr lang="zh-CN" altLang="en-US" sz="1500" dirty="0">
                <a:solidFill>
                  <a:schemeClr val="accent6">
                    <a:lumMod val="50000"/>
                  </a:schemeClr>
                </a:solidFill>
              </a:rPr>
              <a:t>；路</a:t>
            </a:r>
            <a:r>
              <a:rPr lang="en-US" altLang="zh-CN" sz="1500" dirty="0">
                <a:solidFill>
                  <a:schemeClr val="accent6">
                    <a:lumMod val="50000"/>
                  </a:schemeClr>
                </a:solidFill>
              </a:rPr>
              <a:t>8</a:t>
            </a:r>
            <a:r>
              <a:rPr lang="zh-CN" altLang="en-US" sz="1500" dirty="0">
                <a:solidFill>
                  <a:schemeClr val="accent6">
                    <a:lumMod val="50000"/>
                  </a:schemeClr>
                </a:solidFill>
              </a:rPr>
              <a:t>：</a:t>
            </a:r>
            <a:r>
              <a:rPr lang="en-US" altLang="zh-CN" sz="1500" dirty="0">
                <a:solidFill>
                  <a:schemeClr val="accent6">
                    <a:lumMod val="50000"/>
                  </a:schemeClr>
                </a:solidFill>
              </a:rPr>
              <a:t>22</a:t>
            </a:r>
            <a:r>
              <a:rPr lang="zh-CN" altLang="en-US" sz="1500" dirty="0">
                <a:solidFill>
                  <a:schemeClr val="accent6">
                    <a:lumMod val="50000"/>
                  </a:schemeClr>
                </a:solidFill>
              </a:rPr>
              <a:t>～</a:t>
            </a:r>
            <a:r>
              <a:rPr lang="en-US" altLang="zh-CN" sz="1500" dirty="0">
                <a:solidFill>
                  <a:schemeClr val="accent6">
                    <a:lumMod val="50000"/>
                  </a:schemeClr>
                </a:solidFill>
              </a:rPr>
              <a:t>25</a:t>
            </a:r>
            <a:r>
              <a:rPr lang="zh-CN" altLang="en-US" dirty="0">
                <a:solidFill>
                  <a:schemeClr val="accent6">
                    <a:lumMod val="50000"/>
                  </a:schemeClr>
                </a:solidFill>
              </a:rPr>
              <a:t>）</a:t>
            </a:r>
            <a:endParaRPr lang="en-US" altLang="zh-CN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zh-CN" altLang="en-US" b="1" dirty="0"/>
              <a:t>释放：</a:t>
            </a:r>
            <a:r>
              <a:rPr lang="zh-CN" altLang="en-US" dirty="0"/>
              <a:t>格拉森赶鬼（太</a:t>
            </a:r>
            <a:r>
              <a:rPr lang="en-US" altLang="zh-CN" dirty="0"/>
              <a:t>8</a:t>
            </a:r>
            <a:r>
              <a:rPr lang="zh-CN" altLang="en-US" dirty="0"/>
              <a:t>：</a:t>
            </a:r>
            <a:r>
              <a:rPr lang="en-US" altLang="zh-CN" dirty="0"/>
              <a:t>28</a:t>
            </a:r>
            <a:r>
              <a:rPr lang="zh-CN" altLang="en-US" dirty="0"/>
              <a:t>～</a:t>
            </a:r>
            <a:r>
              <a:rPr lang="en-US" altLang="zh-CN" dirty="0"/>
              <a:t>34</a:t>
            </a:r>
            <a:r>
              <a:rPr lang="zh-CN" altLang="en-US" dirty="0"/>
              <a:t>；</a:t>
            </a:r>
            <a:r>
              <a:rPr lang="zh-CN" altLang="en-US" sz="1500" dirty="0"/>
              <a:t>可</a:t>
            </a:r>
            <a:r>
              <a:rPr lang="en-US" altLang="zh-CN" sz="1500" dirty="0"/>
              <a:t>5</a:t>
            </a:r>
            <a:r>
              <a:rPr lang="zh-CN" altLang="en-US" sz="1500" dirty="0"/>
              <a:t>：</a:t>
            </a:r>
            <a:r>
              <a:rPr lang="en-US" altLang="zh-CN" sz="1500" dirty="0"/>
              <a:t>1</a:t>
            </a:r>
            <a:r>
              <a:rPr lang="zh-CN" altLang="en-US" sz="1500" dirty="0"/>
              <a:t>～</a:t>
            </a:r>
            <a:r>
              <a:rPr lang="en-US" altLang="zh-CN" sz="1500" dirty="0"/>
              <a:t>20</a:t>
            </a:r>
            <a:r>
              <a:rPr lang="zh-CN" altLang="en-US" sz="1500" dirty="0"/>
              <a:t>；路</a:t>
            </a:r>
            <a:r>
              <a:rPr lang="en-US" altLang="zh-CN" sz="1500" dirty="0"/>
              <a:t>8</a:t>
            </a:r>
            <a:r>
              <a:rPr lang="zh-CN" altLang="en-US" sz="1500" dirty="0"/>
              <a:t>：</a:t>
            </a:r>
            <a:r>
              <a:rPr lang="en-US" altLang="zh-CN" sz="1500" dirty="0"/>
              <a:t>26</a:t>
            </a:r>
            <a:r>
              <a:rPr lang="zh-CN" altLang="en-US" sz="1500" dirty="0"/>
              <a:t>～</a:t>
            </a:r>
            <a:r>
              <a:rPr lang="en-US" altLang="zh-CN" sz="1500" dirty="0"/>
              <a:t>39</a:t>
            </a:r>
            <a:r>
              <a:rPr lang="zh-CN" altLang="en-US" dirty="0"/>
              <a:t>）</a:t>
            </a:r>
            <a:endParaRPr lang="en-US" dirty="0"/>
          </a:p>
          <a:p>
            <a:r>
              <a:rPr lang="zh-CN" altLang="en-US" b="1" dirty="0"/>
              <a:t>起来：</a:t>
            </a:r>
            <a:r>
              <a:rPr lang="zh-CN" altLang="en-US" dirty="0"/>
              <a:t>医治瘫痪病人（太</a:t>
            </a:r>
            <a:r>
              <a:rPr lang="en-US" altLang="zh-CN" dirty="0"/>
              <a:t>9</a:t>
            </a:r>
            <a:r>
              <a:rPr lang="zh-CN" altLang="en-US" dirty="0"/>
              <a:t>：</a:t>
            </a:r>
            <a:r>
              <a:rPr lang="en-US" altLang="zh-CN" dirty="0"/>
              <a:t>1</a:t>
            </a:r>
            <a:r>
              <a:rPr lang="zh-CN" altLang="en-US" dirty="0"/>
              <a:t>～</a:t>
            </a:r>
            <a:r>
              <a:rPr lang="en-US" altLang="zh-CN" dirty="0"/>
              <a:t>8</a:t>
            </a:r>
            <a:r>
              <a:rPr lang="zh-CN" altLang="en-US" dirty="0"/>
              <a:t>；</a:t>
            </a:r>
            <a:r>
              <a:rPr lang="zh-CN" altLang="en-US" sz="1400" dirty="0"/>
              <a:t>可</a:t>
            </a:r>
            <a:r>
              <a:rPr lang="en-US" altLang="zh-CN" sz="1400" dirty="0"/>
              <a:t>2</a:t>
            </a:r>
            <a:r>
              <a:rPr lang="zh-CN" altLang="en-US" sz="1400" dirty="0"/>
              <a:t>：</a:t>
            </a:r>
            <a:r>
              <a:rPr lang="en-US" altLang="zh-CN" sz="1400" dirty="0"/>
              <a:t>1</a:t>
            </a:r>
            <a:r>
              <a:rPr lang="zh-CN" altLang="en-US" sz="1400" dirty="0"/>
              <a:t>～</a:t>
            </a:r>
            <a:r>
              <a:rPr lang="en-US" altLang="zh-CN" sz="1400" dirty="0"/>
              <a:t>12</a:t>
            </a:r>
            <a:r>
              <a:rPr lang="zh-CN" altLang="en-US" sz="1400" dirty="0"/>
              <a:t>；路</a:t>
            </a:r>
            <a:r>
              <a:rPr lang="en-US" altLang="zh-CN" sz="1400" dirty="0"/>
              <a:t>5</a:t>
            </a:r>
            <a:r>
              <a:rPr lang="zh-CN" altLang="en-US" sz="1400" dirty="0"/>
              <a:t>：</a:t>
            </a:r>
            <a:r>
              <a:rPr lang="en-US" altLang="zh-CN" sz="1400" dirty="0"/>
              <a:t>17</a:t>
            </a:r>
            <a:r>
              <a:rPr lang="zh-CN" altLang="en-US" sz="1400" dirty="0"/>
              <a:t>～</a:t>
            </a:r>
            <a:r>
              <a:rPr lang="en-US" altLang="zh-CN" sz="1400" dirty="0"/>
              <a:t>26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b="1" dirty="0"/>
              <a:t>扶持：</a:t>
            </a:r>
            <a:r>
              <a:rPr lang="zh-CN" altLang="en-US" dirty="0"/>
              <a:t>雅鲁的女儿复活（太</a:t>
            </a:r>
            <a:r>
              <a:rPr lang="en-US" altLang="zh-CN" dirty="0"/>
              <a:t>9</a:t>
            </a:r>
            <a:r>
              <a:rPr lang="zh-CN" altLang="en-US" dirty="0"/>
              <a:t>：</a:t>
            </a:r>
            <a:r>
              <a:rPr lang="en-US" altLang="zh-CN" dirty="0"/>
              <a:t>18</a:t>
            </a:r>
            <a:r>
              <a:rPr lang="zh-CN" altLang="en-US" dirty="0"/>
              <a:t>～</a:t>
            </a:r>
            <a:r>
              <a:rPr lang="en-US" altLang="zh-CN" dirty="0"/>
              <a:t>19</a:t>
            </a:r>
            <a:r>
              <a:rPr lang="zh-CN" altLang="en-US" dirty="0"/>
              <a:t>，</a:t>
            </a:r>
            <a:r>
              <a:rPr lang="en-US" altLang="zh-CN" dirty="0"/>
              <a:t>23</a:t>
            </a:r>
            <a:r>
              <a:rPr lang="zh-CN" altLang="en-US" dirty="0"/>
              <a:t>～</a:t>
            </a:r>
            <a:r>
              <a:rPr lang="en-US" altLang="zh-CN" dirty="0"/>
              <a:t>26</a:t>
            </a:r>
            <a:r>
              <a:rPr lang="zh-CN" altLang="en-US" dirty="0"/>
              <a:t>；</a:t>
            </a:r>
            <a:r>
              <a:rPr lang="zh-CN" altLang="en-US" sz="1400" dirty="0"/>
              <a:t>可</a:t>
            </a:r>
            <a:r>
              <a:rPr lang="en-US" altLang="zh-CN" sz="1400" dirty="0"/>
              <a:t>5</a:t>
            </a:r>
            <a:r>
              <a:rPr lang="zh-CN" altLang="en-US" sz="1400" dirty="0"/>
              <a:t>；路</a:t>
            </a:r>
            <a:r>
              <a:rPr lang="en-US" altLang="zh-CN" sz="1400" dirty="0"/>
              <a:t>8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b="1" dirty="0"/>
              <a:t>破口：</a:t>
            </a:r>
            <a:r>
              <a:rPr lang="zh-CN" altLang="en-US" dirty="0"/>
              <a:t>医治血漏的妇人</a:t>
            </a:r>
            <a:r>
              <a:rPr lang="zh-CN" altLang="en-US" sz="2600" dirty="0"/>
              <a:t>（太</a:t>
            </a:r>
            <a:r>
              <a:rPr lang="en-US" altLang="zh-CN" sz="2600" dirty="0"/>
              <a:t>9</a:t>
            </a:r>
            <a:r>
              <a:rPr lang="zh-CN" altLang="en-US" sz="2600" dirty="0"/>
              <a:t>：</a:t>
            </a:r>
            <a:r>
              <a:rPr lang="en-US" altLang="zh-CN" sz="2600" dirty="0"/>
              <a:t>20</a:t>
            </a:r>
            <a:r>
              <a:rPr lang="zh-CN" altLang="en-US" sz="2600" dirty="0"/>
              <a:t>～</a:t>
            </a:r>
            <a:r>
              <a:rPr lang="en-US" altLang="zh-CN" sz="2600" dirty="0"/>
              <a:t>22</a:t>
            </a:r>
            <a:r>
              <a:rPr lang="zh-CN" altLang="en-US" sz="2600" dirty="0"/>
              <a:t>；</a:t>
            </a:r>
            <a:r>
              <a:rPr lang="zh-CN" altLang="en-US" sz="1400" dirty="0"/>
              <a:t>可</a:t>
            </a:r>
            <a:r>
              <a:rPr lang="en-US" altLang="zh-CN" sz="1400" dirty="0"/>
              <a:t>5</a:t>
            </a:r>
            <a:r>
              <a:rPr lang="zh-CN" altLang="en-US" sz="1400" dirty="0"/>
              <a:t>：</a:t>
            </a:r>
            <a:r>
              <a:rPr lang="en-US" altLang="zh-CN" sz="1400" dirty="0"/>
              <a:t>25</a:t>
            </a:r>
            <a:r>
              <a:rPr lang="zh-CN" altLang="en-US" sz="1400" dirty="0"/>
              <a:t>～</a:t>
            </a:r>
            <a:r>
              <a:rPr lang="en-US" altLang="zh-CN" sz="1400" dirty="0"/>
              <a:t>34</a:t>
            </a:r>
            <a:r>
              <a:rPr lang="zh-CN" altLang="en-US" sz="1400" dirty="0"/>
              <a:t>；路</a:t>
            </a:r>
            <a:r>
              <a:rPr lang="en-US" altLang="zh-CN" sz="1400" dirty="0"/>
              <a:t>8</a:t>
            </a:r>
            <a:r>
              <a:rPr lang="zh-CN" altLang="en-US" sz="1400" dirty="0"/>
              <a:t>：</a:t>
            </a:r>
            <a:r>
              <a:rPr lang="en-US" altLang="zh-CN" sz="1400" dirty="0"/>
              <a:t>43</a:t>
            </a:r>
            <a:r>
              <a:rPr lang="zh-CN" altLang="en-US" sz="1400" dirty="0"/>
              <a:t>～</a:t>
            </a:r>
            <a:r>
              <a:rPr lang="en-US" altLang="zh-CN" sz="1400" dirty="0"/>
              <a:t>48</a:t>
            </a:r>
            <a:r>
              <a:rPr lang="zh-CN" altLang="en-US" sz="2600" dirty="0"/>
              <a:t>）</a:t>
            </a:r>
            <a:endParaRPr lang="en-US" altLang="zh-CN" sz="2600" dirty="0"/>
          </a:p>
          <a:p>
            <a:r>
              <a:rPr lang="zh-CN" altLang="en-US" b="1" dirty="0"/>
              <a:t>看见：</a:t>
            </a:r>
            <a:r>
              <a:rPr lang="zh-CN" altLang="en-US" dirty="0"/>
              <a:t>医治两个瞎子（太</a:t>
            </a:r>
            <a:r>
              <a:rPr lang="en-US" altLang="zh-CN" dirty="0"/>
              <a:t>9</a:t>
            </a:r>
            <a:r>
              <a:rPr lang="zh-CN" altLang="en-US" dirty="0"/>
              <a:t>：</a:t>
            </a:r>
            <a:r>
              <a:rPr lang="en-US" altLang="zh-CN" dirty="0"/>
              <a:t>27</a:t>
            </a:r>
            <a:r>
              <a:rPr lang="zh-CN" altLang="en-US" dirty="0"/>
              <a:t>～</a:t>
            </a:r>
            <a:r>
              <a:rPr lang="en-US" altLang="zh-CN" dirty="0"/>
              <a:t>31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b="1" dirty="0"/>
              <a:t>赞美：</a:t>
            </a:r>
            <a:r>
              <a:rPr lang="zh-CN" altLang="en-US" dirty="0"/>
              <a:t>医治被鬼附的哑巴（太</a:t>
            </a:r>
            <a:r>
              <a:rPr lang="en-US" altLang="zh-CN" dirty="0"/>
              <a:t>9</a:t>
            </a:r>
            <a:r>
              <a:rPr lang="zh-CN" altLang="en-US" dirty="0"/>
              <a:t>：</a:t>
            </a:r>
            <a:r>
              <a:rPr lang="en-US" altLang="zh-CN" dirty="0"/>
              <a:t>32</a:t>
            </a:r>
            <a:r>
              <a:rPr lang="zh-CN" altLang="en-US" dirty="0"/>
              <a:t>～</a:t>
            </a:r>
            <a:r>
              <a:rPr lang="en-US" altLang="zh-CN" dirty="0"/>
              <a:t>33</a:t>
            </a:r>
            <a:r>
              <a:rPr lang="zh-CN" altLang="en-US" dirty="0"/>
              <a:t>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424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223" y="99000"/>
            <a:ext cx="7886700" cy="609783"/>
          </a:xfrm>
        </p:spPr>
        <p:txBody>
          <a:bodyPr>
            <a:normAutofit fontScale="90000"/>
          </a:bodyPr>
          <a:lstStyle/>
          <a:p>
            <a:r>
              <a:rPr lang="zh-CN" altLang="en-US" b="1" dirty="0"/>
              <a:t>经文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78598"/>
            <a:ext cx="7886700" cy="5861899"/>
          </a:xfrm>
        </p:spPr>
        <p:txBody>
          <a:bodyPr>
            <a:normAutofit/>
          </a:bodyPr>
          <a:lstStyle/>
          <a:p>
            <a:r>
              <a:rPr lang="en-US" altLang="zh-CN" dirty="0"/>
              <a:t>【</a:t>
            </a:r>
            <a:r>
              <a:rPr lang="zh-CN" altLang="en-US" dirty="0"/>
              <a:t>太</a:t>
            </a:r>
            <a:r>
              <a:rPr lang="en-US" altLang="zh-CN" dirty="0"/>
              <a:t>8:5-13】</a:t>
            </a:r>
            <a:r>
              <a:rPr lang="en-US" altLang="zh-CN" sz="900" dirty="0"/>
              <a:t>5. </a:t>
            </a:r>
            <a:r>
              <a:rPr lang="zh-CN" altLang="en-US" dirty="0"/>
              <a:t>耶稣进了迦百农，有一个百夫长进前来，求他说， </a:t>
            </a:r>
            <a:r>
              <a:rPr lang="en-US" altLang="zh-CN" sz="900" dirty="0"/>
              <a:t>6. </a:t>
            </a:r>
            <a:r>
              <a:rPr lang="zh-CN" altLang="en-US" dirty="0"/>
              <a:t>主阿，我的仆人害瘫痪病，躺在家里，甚是疼苦。</a:t>
            </a:r>
            <a:r>
              <a:rPr lang="en-US" altLang="zh-CN" sz="900" dirty="0"/>
              <a:t>7. </a:t>
            </a:r>
            <a:r>
              <a:rPr lang="zh-CN" altLang="en-US" dirty="0"/>
              <a:t>耶稣说，我去医治他。 </a:t>
            </a:r>
            <a:r>
              <a:rPr lang="en-US" altLang="zh-CN" sz="900" dirty="0"/>
              <a:t>8. </a:t>
            </a:r>
            <a:r>
              <a:rPr lang="zh-CN" altLang="en-US" dirty="0"/>
              <a:t>百夫长回答说，主阿，你到我舍下，我不敢当。只要你说一句话，我的仆人就必好了。 </a:t>
            </a:r>
            <a:r>
              <a:rPr lang="en-US" altLang="zh-CN" sz="900" dirty="0"/>
              <a:t>9. </a:t>
            </a:r>
            <a:r>
              <a:rPr lang="zh-CN" altLang="en-US" dirty="0"/>
              <a:t>因为我在人的权下，也有兵在我以下。对这个说，去，他就去。对那个说，来，他就来。对我的仆人说，你作这事，他就去作。 </a:t>
            </a:r>
            <a:r>
              <a:rPr lang="en-US" altLang="zh-CN" sz="900" dirty="0"/>
              <a:t>10. </a:t>
            </a:r>
            <a:r>
              <a:rPr lang="zh-CN" altLang="en-US" dirty="0"/>
              <a:t>耶稣听见就希奇，对跟从的人说，我实在告诉你们，这么大的信心，就是在以色列中，我也没有遇见过。 </a:t>
            </a:r>
            <a:r>
              <a:rPr lang="en-US" altLang="zh-CN" sz="900" dirty="0"/>
              <a:t>11. </a:t>
            </a:r>
            <a:r>
              <a:rPr lang="zh-CN" altLang="en-US" dirty="0"/>
              <a:t>我又告诉你们，从东从西，将有许多人来，在天国里与亚伯拉罕，以撒，雅各，一同坐席。</a:t>
            </a:r>
            <a:r>
              <a:rPr lang="en-US" altLang="zh-CN" sz="900" dirty="0"/>
              <a:t>12. </a:t>
            </a:r>
            <a:r>
              <a:rPr lang="zh-CN" altLang="en-US" dirty="0"/>
              <a:t> 惟有本国的子民，竟被赶到外边黑暗里去。在那里必要哀哭切齿了。 </a:t>
            </a:r>
            <a:r>
              <a:rPr lang="en-US" altLang="zh-CN" sz="900" dirty="0"/>
              <a:t>13. </a:t>
            </a:r>
            <a:r>
              <a:rPr lang="zh-CN" altLang="en-US" dirty="0"/>
              <a:t>耶稣对百夫长说，你回去吧。</a:t>
            </a:r>
            <a:r>
              <a:rPr lang="zh-CN" altLang="en-US" dirty="0">
                <a:solidFill>
                  <a:srgbClr val="FF0000"/>
                </a:solidFill>
              </a:rPr>
              <a:t>照你的信心，给你成全了。</a:t>
            </a:r>
            <a:r>
              <a:rPr lang="zh-CN" altLang="en-US" dirty="0"/>
              <a:t>那时，他的仆人就好了。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153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8020E-ACA6-44EC-80E4-80F6C579E6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9236" y="1940312"/>
            <a:ext cx="5966114" cy="4236651"/>
          </a:xfrm>
        </p:spPr>
        <p:txBody>
          <a:bodyPr>
            <a:normAutofit/>
          </a:bodyPr>
          <a:lstStyle/>
          <a:p>
            <a:r>
              <a:rPr lang="zh-CN" altLang="en-US" sz="4000" b="1" dirty="0"/>
              <a:t>认识信心（</a:t>
            </a:r>
            <a:r>
              <a:rPr lang="en-US" altLang="zh-CN" sz="4000" b="1" dirty="0"/>
              <a:t>5-7</a:t>
            </a:r>
            <a:r>
              <a:rPr lang="zh-CN" altLang="en-US" sz="4000" b="1" dirty="0"/>
              <a:t>节）</a:t>
            </a:r>
            <a:endParaRPr lang="en-US" altLang="zh-CN" sz="4000" b="1" dirty="0"/>
          </a:p>
          <a:p>
            <a:r>
              <a:rPr lang="zh-CN" altLang="en-US" sz="4000" b="1" dirty="0"/>
              <a:t>超越信心（</a:t>
            </a:r>
            <a:r>
              <a:rPr lang="en-US" altLang="zh-CN" sz="4000" b="1" dirty="0"/>
              <a:t>8-12</a:t>
            </a:r>
            <a:r>
              <a:rPr lang="zh-CN" altLang="en-US" sz="4000" b="1" dirty="0"/>
              <a:t>节）</a:t>
            </a:r>
            <a:endParaRPr lang="en-US" altLang="zh-CN" sz="4000" b="1" dirty="0"/>
          </a:p>
          <a:p>
            <a:r>
              <a:rPr lang="zh-CN" altLang="en-US" sz="4000" b="1" dirty="0"/>
              <a:t>经历信心（</a:t>
            </a:r>
            <a:r>
              <a:rPr lang="en-US" altLang="zh-CN" sz="4000" b="1" dirty="0"/>
              <a:t>13</a:t>
            </a:r>
            <a:r>
              <a:rPr lang="zh-CN" altLang="en-US" sz="4000" b="1" dirty="0"/>
              <a:t>节）</a:t>
            </a:r>
            <a:endParaRPr lang="en-US" altLang="zh-CN" sz="4000" b="1" dirty="0"/>
          </a:p>
          <a:p>
            <a:r>
              <a:rPr lang="zh-CN" altLang="en-US" sz="4000" b="1" dirty="0"/>
              <a:t>操练信心</a:t>
            </a:r>
            <a:endParaRPr lang="en-US" altLang="zh-CN" sz="4000" b="1" dirty="0"/>
          </a:p>
        </p:txBody>
      </p:sp>
    </p:spTree>
    <p:extLst>
      <p:ext uri="{BB962C8B-B14F-4D97-AF65-F5344CB8AC3E}">
        <p14:creationId xmlns:p14="http://schemas.microsoft.com/office/powerpoint/2010/main" val="1412629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ED7514-2CA2-4228-9CAF-E1C7136045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498764"/>
            <a:ext cx="7886700" cy="5678199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4400" b="1" dirty="0"/>
              <a:t>认识信心</a:t>
            </a:r>
            <a:endParaRPr lang="en-US" altLang="zh-CN" sz="4400" b="1" dirty="0"/>
          </a:p>
          <a:p>
            <a:pPr marL="0" indent="0">
              <a:buNone/>
            </a:pPr>
            <a:r>
              <a:rPr lang="en-US" altLang="zh-CN" sz="1000" dirty="0"/>
              <a:t>5. </a:t>
            </a:r>
            <a:r>
              <a:rPr lang="zh-CN" altLang="en-US" dirty="0">
                <a:solidFill>
                  <a:srgbClr val="FF0000"/>
                </a:solidFill>
              </a:rPr>
              <a:t>耶稣进了迦百农，有一个百夫长进前来，求他说，</a:t>
            </a:r>
            <a:r>
              <a:rPr lang="zh-CN" altLang="en-US" sz="3200" dirty="0"/>
              <a:t> </a:t>
            </a:r>
            <a:r>
              <a:rPr lang="en-US" altLang="zh-CN" sz="1000" dirty="0"/>
              <a:t>6. </a:t>
            </a:r>
            <a:r>
              <a:rPr lang="zh-CN" altLang="en-US" dirty="0">
                <a:solidFill>
                  <a:srgbClr val="FF0000"/>
                </a:solidFill>
              </a:rPr>
              <a:t>主阿，我的仆人害瘫痪病，躺在家里，甚是疼苦。</a:t>
            </a:r>
            <a:r>
              <a:rPr lang="en-US" altLang="zh-CN" sz="1000" dirty="0"/>
              <a:t>7. </a:t>
            </a:r>
            <a:r>
              <a:rPr lang="zh-CN" altLang="en-US" dirty="0">
                <a:solidFill>
                  <a:srgbClr val="FF0000"/>
                </a:solidFill>
              </a:rPr>
              <a:t>耶稣说，我去医治他。</a:t>
            </a:r>
            <a:endParaRPr lang="en-US" altLang="zh-CN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596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773" y="81042"/>
            <a:ext cx="7609827" cy="877746"/>
          </a:xfrm>
        </p:spPr>
        <p:txBody>
          <a:bodyPr/>
          <a:lstStyle/>
          <a:p>
            <a:r>
              <a:rPr lang="zh-CN" altLang="en-US" b="1" dirty="0">
                <a:latin typeface="+mn-ea"/>
                <a:ea typeface="+mn-ea"/>
              </a:rPr>
              <a:t>什么是信心？</a:t>
            </a:r>
            <a:endParaRPr lang="en-US" b="1" dirty="0">
              <a:latin typeface="+mn-ea"/>
              <a:ea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12054"/>
            <a:ext cx="7886700" cy="5164909"/>
          </a:xfrm>
        </p:spPr>
        <p:txBody>
          <a:bodyPr>
            <a:normAutofit/>
          </a:bodyPr>
          <a:lstStyle/>
          <a:p>
            <a:r>
              <a:rPr lang="en-US" altLang="zh-CN" sz="3600" dirty="0"/>
              <a:t>《</a:t>
            </a:r>
            <a:r>
              <a:rPr lang="zh-CN" altLang="en-US" sz="3600" dirty="0"/>
              <a:t>大水中的人</a:t>
            </a:r>
            <a:r>
              <a:rPr lang="en-US" altLang="zh-CN" sz="3600" dirty="0"/>
              <a:t>》</a:t>
            </a:r>
            <a:r>
              <a:rPr lang="zh-CN" altLang="en-US" sz="3600" dirty="0"/>
              <a:t>这是真信心吗？</a:t>
            </a:r>
            <a:endParaRPr lang="en-US" altLang="zh-CN" sz="3600" dirty="0"/>
          </a:p>
          <a:p>
            <a:r>
              <a:rPr lang="zh-CN" altLang="en-US" sz="3600" dirty="0"/>
              <a:t>信心的基础：</a:t>
            </a:r>
            <a:r>
              <a:rPr lang="zh-CN" altLang="en-US" dirty="0"/>
              <a:t> 相信</a:t>
            </a:r>
            <a:endParaRPr lang="en-US" altLang="zh-CN" dirty="0"/>
          </a:p>
          <a:p>
            <a:pPr lvl="1"/>
            <a:r>
              <a:rPr lang="zh-CN" altLang="en-US" sz="3200" dirty="0"/>
              <a:t>相信神的所是： </a:t>
            </a:r>
            <a:r>
              <a:rPr lang="zh-CN" altLang="en-US" sz="2800" dirty="0"/>
              <a:t>神的名</a:t>
            </a:r>
            <a:endParaRPr lang="en-US" altLang="zh-CN" sz="2800" dirty="0"/>
          </a:p>
          <a:p>
            <a:pPr lvl="1"/>
            <a:r>
              <a:rPr lang="zh-CN" altLang="en-US" sz="3200" dirty="0"/>
              <a:t>相信神的所为： </a:t>
            </a:r>
            <a:r>
              <a:rPr lang="zh-CN" altLang="en-US" sz="2800" dirty="0"/>
              <a:t>神迹</a:t>
            </a:r>
            <a:endParaRPr lang="en-US" altLang="zh-CN" sz="2800" dirty="0"/>
          </a:p>
          <a:p>
            <a:pPr lvl="1"/>
            <a:r>
              <a:rPr lang="zh-CN" altLang="en-US" sz="3200" dirty="0"/>
              <a:t>只相信还不够：</a:t>
            </a:r>
            <a:r>
              <a:rPr lang="zh-CN" altLang="en-US" sz="2800" dirty="0"/>
              <a:t>鬼魔的呼喊、彼得的失败</a:t>
            </a:r>
            <a:endParaRPr lang="en-US" altLang="zh-CN" sz="2800" dirty="0"/>
          </a:p>
          <a:p>
            <a:r>
              <a:rPr lang="zh-CN" altLang="en-US" sz="3600" dirty="0"/>
              <a:t>信心的保障</a:t>
            </a:r>
            <a:endParaRPr lang="en-US" altLang="zh-CN" sz="3600" dirty="0"/>
          </a:p>
          <a:p>
            <a:pPr lvl="1"/>
            <a:r>
              <a:rPr lang="zh-CN" altLang="en-US" sz="3200" dirty="0"/>
              <a:t>神的应许：</a:t>
            </a:r>
            <a:r>
              <a:rPr lang="en-US" altLang="zh-CN" sz="2800" dirty="0"/>
              <a:t>《</a:t>
            </a:r>
            <a:r>
              <a:rPr lang="zh-CN" altLang="en-US" sz="2800" dirty="0"/>
              <a:t>韩国旅海的姊妹</a:t>
            </a:r>
            <a:r>
              <a:rPr lang="en-US" altLang="zh-CN" sz="2800" dirty="0"/>
              <a:t>》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AA807C7-0CA4-49AA-8159-1D14C8B038F7}"/>
              </a:ext>
            </a:extLst>
          </p:cNvPr>
          <p:cNvSpPr txBox="1"/>
          <p:nvPr/>
        </p:nvSpPr>
        <p:spPr>
          <a:xfrm>
            <a:off x="141891" y="993073"/>
            <a:ext cx="900210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>
              <a:defRPr/>
            </a:pPr>
            <a:r>
              <a:rPr lang="en-US" altLang="zh-CN" sz="2800" dirty="0"/>
              <a:t>1.</a:t>
            </a:r>
            <a:r>
              <a:rPr lang="zh-CN" altLang="en-US" sz="2800" dirty="0"/>
              <a:t> 耶和华</a:t>
            </a:r>
            <a:r>
              <a:rPr lang="en-US" altLang="zh-CN" sz="2800" dirty="0"/>
              <a:t>:(</a:t>
            </a:r>
            <a:r>
              <a:rPr lang="en-US" sz="2800" dirty="0"/>
              <a:t>Jehovah)—</a:t>
            </a:r>
            <a:r>
              <a:rPr lang="zh-CN" altLang="en-US" sz="2800" dirty="0"/>
              <a:t>自有永有的</a:t>
            </a:r>
            <a:r>
              <a:rPr lang="en-US" altLang="zh-CN" sz="2800" dirty="0"/>
              <a:t>【</a:t>
            </a:r>
            <a:r>
              <a:rPr lang="zh-CN" altLang="en-US" sz="2800" dirty="0"/>
              <a:t>出</a:t>
            </a:r>
            <a:r>
              <a:rPr lang="en-US" altLang="zh-CN" sz="2800" dirty="0"/>
              <a:t>3:13-14】 </a:t>
            </a:r>
          </a:p>
          <a:p>
            <a:pPr lvl="0" defTabSz="914400">
              <a:defRPr/>
            </a:pPr>
            <a:r>
              <a:rPr lang="en-US" altLang="zh-CN" sz="2800" dirty="0"/>
              <a:t>2. </a:t>
            </a:r>
            <a:r>
              <a:rPr lang="zh-CN" altLang="en-US" sz="2800" dirty="0"/>
              <a:t>耶和华以罗欣</a:t>
            </a:r>
            <a:r>
              <a:rPr lang="en-US" altLang="zh-CN" sz="2800" dirty="0"/>
              <a:t>(</a:t>
            </a:r>
            <a:r>
              <a:rPr lang="en-US" sz="2800" dirty="0"/>
              <a:t>Elohim)—</a:t>
            </a:r>
            <a:r>
              <a:rPr lang="zh-CN" altLang="en-US" sz="2800" dirty="0"/>
              <a:t>大能者</a:t>
            </a:r>
            <a:r>
              <a:rPr lang="en-US" altLang="zh-CN" sz="2800" dirty="0"/>
              <a:t>,</a:t>
            </a:r>
            <a:r>
              <a:rPr lang="zh-CN" altLang="en-US" sz="2800" dirty="0"/>
              <a:t>创造的神</a:t>
            </a:r>
            <a:r>
              <a:rPr lang="en-US" altLang="zh-CN" sz="2800" dirty="0"/>
              <a:t>【</a:t>
            </a:r>
            <a:r>
              <a:rPr lang="zh-CN" altLang="en-US" sz="2800" dirty="0"/>
              <a:t>创</a:t>
            </a:r>
            <a:r>
              <a:rPr lang="en-US" altLang="zh-CN" sz="2800" dirty="0"/>
              <a:t>2</a:t>
            </a:r>
            <a:r>
              <a:rPr lang="zh-CN" altLang="en-US" sz="2800" dirty="0"/>
              <a:t>：</a:t>
            </a:r>
            <a:r>
              <a:rPr lang="en-US" altLang="zh-CN" sz="2800" dirty="0"/>
              <a:t>4】</a:t>
            </a:r>
          </a:p>
          <a:p>
            <a:pPr lvl="0" defTabSz="914400">
              <a:defRPr/>
            </a:pPr>
            <a:r>
              <a:rPr lang="en-US" altLang="zh-CN" sz="2800" dirty="0"/>
              <a:t>3. </a:t>
            </a:r>
            <a:r>
              <a:rPr lang="zh-CN" altLang="en-US" sz="2800" dirty="0"/>
              <a:t>亚多乃</a:t>
            </a:r>
            <a:r>
              <a:rPr lang="en-US" altLang="zh-CN" sz="2800" dirty="0"/>
              <a:t>(</a:t>
            </a:r>
            <a:r>
              <a:rPr lang="en-US" sz="2800" dirty="0"/>
              <a:t>Adonai)—</a:t>
            </a:r>
            <a:r>
              <a:rPr lang="zh-CN" altLang="en-US" sz="2800" dirty="0"/>
              <a:t>我们的主人，管治者</a:t>
            </a:r>
            <a:r>
              <a:rPr lang="en-US" altLang="zh-CN" sz="2800" dirty="0"/>
              <a:t>【</a:t>
            </a:r>
            <a:r>
              <a:rPr lang="zh-CN" altLang="en-US" sz="2800" dirty="0"/>
              <a:t>创</a:t>
            </a:r>
            <a:r>
              <a:rPr lang="en-US" altLang="zh-CN" sz="2800" dirty="0"/>
              <a:t>15</a:t>
            </a:r>
            <a:r>
              <a:rPr lang="zh-CN" altLang="en-US" sz="2800" dirty="0"/>
              <a:t>：</a:t>
            </a:r>
            <a:r>
              <a:rPr lang="en-US" altLang="zh-CN" sz="2800" dirty="0"/>
              <a:t>2】</a:t>
            </a:r>
          </a:p>
          <a:p>
            <a:r>
              <a:rPr lang="en-US" altLang="zh-CN" sz="2800" dirty="0"/>
              <a:t>4. </a:t>
            </a:r>
            <a:r>
              <a:rPr lang="zh-CN" altLang="en-US" sz="2800" dirty="0"/>
              <a:t>伊利沙代</a:t>
            </a:r>
            <a:r>
              <a:rPr lang="en-US" altLang="zh-CN" sz="2800" dirty="0"/>
              <a:t>(</a:t>
            </a:r>
            <a:r>
              <a:rPr lang="en-US" sz="2800" dirty="0"/>
              <a:t>El-Shaddai)—</a:t>
            </a:r>
            <a:r>
              <a:rPr lang="zh-CN" altLang="en-US" sz="2800" dirty="0"/>
              <a:t>全能的神</a:t>
            </a:r>
            <a:r>
              <a:rPr lang="en-US" altLang="zh-CN" sz="2800" dirty="0"/>
              <a:t>【</a:t>
            </a:r>
            <a:r>
              <a:rPr lang="zh-CN" altLang="en-US" sz="2800" dirty="0"/>
              <a:t>创</a:t>
            </a:r>
            <a:r>
              <a:rPr lang="en-US" altLang="zh-CN" sz="2800" dirty="0"/>
              <a:t>17</a:t>
            </a:r>
            <a:r>
              <a:rPr lang="zh-CN" altLang="en-US" sz="2800" dirty="0"/>
              <a:t>：</a:t>
            </a:r>
            <a:r>
              <a:rPr lang="en-US" altLang="zh-CN" sz="2800" dirty="0"/>
              <a:t>1】</a:t>
            </a:r>
            <a:endParaRPr lang="zh-CN" altLang="en-US" sz="2800" dirty="0"/>
          </a:p>
          <a:p>
            <a:r>
              <a:rPr lang="en-US" altLang="zh-CN" sz="2800" dirty="0"/>
              <a:t>5. </a:t>
            </a:r>
            <a:r>
              <a:rPr lang="zh-CN" altLang="en-US" sz="2800" dirty="0"/>
              <a:t>伊利昂</a:t>
            </a:r>
            <a:r>
              <a:rPr lang="en-US" altLang="zh-CN" sz="2800" dirty="0"/>
              <a:t>(</a:t>
            </a:r>
            <a:r>
              <a:rPr lang="en-US" sz="2800" dirty="0"/>
              <a:t>El-</a:t>
            </a:r>
            <a:r>
              <a:rPr lang="en-US" sz="2800" dirty="0" err="1"/>
              <a:t>Elyon</a:t>
            </a:r>
            <a:r>
              <a:rPr lang="en-US" sz="2800" dirty="0"/>
              <a:t>)—</a:t>
            </a:r>
            <a:r>
              <a:rPr lang="zh-CN" altLang="en-US" sz="2800" dirty="0"/>
              <a:t>至高者</a:t>
            </a:r>
            <a:r>
              <a:rPr lang="en-US" altLang="zh-CN" sz="2800" dirty="0"/>
              <a:t>,</a:t>
            </a:r>
            <a:r>
              <a:rPr lang="zh-CN" altLang="en-US" sz="2800" dirty="0"/>
              <a:t>拥有一切的神</a:t>
            </a:r>
            <a:r>
              <a:rPr lang="en-US" altLang="zh-CN" sz="2800" dirty="0"/>
              <a:t>【</a:t>
            </a:r>
            <a:r>
              <a:rPr lang="zh-CN" altLang="en-US" sz="2800" dirty="0"/>
              <a:t>创</a:t>
            </a:r>
            <a:r>
              <a:rPr lang="en-US" altLang="zh-CN" sz="2800" dirty="0"/>
              <a:t>14</a:t>
            </a:r>
            <a:r>
              <a:rPr lang="zh-CN" altLang="en-US" sz="2800" dirty="0"/>
              <a:t>：</a:t>
            </a:r>
            <a:r>
              <a:rPr lang="en-US" altLang="zh-CN" sz="2800" dirty="0"/>
              <a:t>18-19】</a:t>
            </a:r>
            <a:br>
              <a:rPr lang="zh-CN" altLang="en-US" sz="2800" dirty="0"/>
            </a:br>
            <a:r>
              <a:rPr lang="en-US" altLang="zh-CN" sz="2800" dirty="0"/>
              <a:t>6. </a:t>
            </a:r>
            <a:r>
              <a:rPr lang="zh-CN" altLang="en-US" sz="2800" dirty="0"/>
              <a:t>以爱俄兰</a:t>
            </a:r>
            <a:r>
              <a:rPr lang="en-US" altLang="zh-CN" sz="2800" dirty="0"/>
              <a:t>(</a:t>
            </a:r>
            <a:r>
              <a:rPr lang="en-US" sz="2800" dirty="0"/>
              <a:t>El-Olam)—</a:t>
            </a:r>
            <a:r>
              <a:rPr lang="zh-CN" altLang="en-US" sz="2800" dirty="0"/>
              <a:t>永生的神：启示之主</a:t>
            </a:r>
            <a:r>
              <a:rPr lang="en-US" altLang="zh-CN" sz="2800" dirty="0"/>
              <a:t>【</a:t>
            </a:r>
            <a:r>
              <a:rPr lang="zh-CN" altLang="en-US" sz="2800" dirty="0"/>
              <a:t>创</a:t>
            </a:r>
            <a:r>
              <a:rPr lang="en-US" altLang="zh-CN" sz="2800" dirty="0"/>
              <a:t>21</a:t>
            </a:r>
            <a:r>
              <a:rPr lang="zh-CN" altLang="en-US" sz="2800" dirty="0"/>
              <a:t>：</a:t>
            </a:r>
            <a:r>
              <a:rPr lang="en-US" altLang="zh-CN" sz="2800" dirty="0"/>
              <a:t>33】</a:t>
            </a:r>
            <a:endParaRPr lang="zh-CN" altLang="en-US" sz="2800" dirty="0"/>
          </a:p>
          <a:p>
            <a:r>
              <a:rPr lang="en-US" altLang="zh-CN" sz="2800" dirty="0"/>
              <a:t>7. </a:t>
            </a:r>
            <a:r>
              <a:rPr lang="zh-CN" altLang="en-US" sz="2800" dirty="0"/>
              <a:t>沙伯特</a:t>
            </a:r>
            <a:r>
              <a:rPr lang="en-US" altLang="zh-CN" sz="2800" dirty="0"/>
              <a:t>(</a:t>
            </a:r>
            <a:r>
              <a:rPr lang="en-US" sz="2800" dirty="0" err="1"/>
              <a:t>Saboath</a:t>
            </a:r>
            <a:r>
              <a:rPr lang="en-US" sz="2800" dirty="0"/>
              <a:t>)—</a:t>
            </a:r>
            <a:r>
              <a:rPr lang="zh-CN" altLang="en-US" sz="2800" dirty="0"/>
              <a:t>万军之耶和华</a:t>
            </a:r>
            <a:r>
              <a:rPr lang="en-US" altLang="zh-CN" sz="2800" dirty="0"/>
              <a:t>【</a:t>
            </a:r>
            <a:r>
              <a:rPr lang="zh-CN" altLang="en-US" sz="2800" dirty="0"/>
              <a:t>撒上</a:t>
            </a:r>
            <a:r>
              <a:rPr lang="en-US" altLang="zh-CN" sz="2800" dirty="0"/>
              <a:t>1:3】</a:t>
            </a:r>
            <a:endParaRPr lang="zh-CN" altLang="en-US" sz="2800" dirty="0"/>
          </a:p>
          <a:p>
            <a:r>
              <a:rPr lang="en-US" altLang="zh-CN" sz="2800" dirty="0"/>
              <a:t>8. </a:t>
            </a:r>
            <a:r>
              <a:rPr lang="zh-CN" altLang="en-US" sz="2800" dirty="0"/>
              <a:t>齐根奴</a:t>
            </a:r>
            <a:r>
              <a:rPr lang="en-US" altLang="zh-CN" sz="2800" dirty="0"/>
              <a:t>(</a:t>
            </a:r>
            <a:r>
              <a:rPr lang="en-US" altLang="zh-CN" sz="2800" dirty="0" err="1"/>
              <a:t>Zidkenu</a:t>
            </a:r>
            <a:r>
              <a:rPr lang="en-US" altLang="zh-CN" sz="2800" dirty="0"/>
              <a:t>)—</a:t>
            </a:r>
            <a:r>
              <a:rPr lang="zh-CN" altLang="en-US" sz="2800" dirty="0"/>
              <a:t>耶和华我们的义</a:t>
            </a:r>
            <a:r>
              <a:rPr lang="en-US" altLang="zh-CN" sz="2800" dirty="0"/>
              <a:t>【</a:t>
            </a:r>
            <a:r>
              <a:rPr lang="zh-CN" altLang="en-US" sz="2800" dirty="0"/>
              <a:t>耶</a:t>
            </a:r>
            <a:r>
              <a:rPr lang="en-US" altLang="zh-CN" sz="2800" dirty="0"/>
              <a:t>23</a:t>
            </a:r>
            <a:r>
              <a:rPr lang="zh-CN" altLang="en-US" sz="2800" dirty="0"/>
              <a:t>：</a:t>
            </a:r>
            <a:r>
              <a:rPr lang="en-US" altLang="zh-CN" sz="2800" dirty="0"/>
              <a:t>6】</a:t>
            </a:r>
            <a:endParaRPr lang="zh-CN" altLang="en-US" sz="2800" dirty="0"/>
          </a:p>
          <a:p>
            <a:r>
              <a:rPr lang="en-US" altLang="zh-CN" sz="2800" dirty="0"/>
              <a:t>9. </a:t>
            </a:r>
            <a:r>
              <a:rPr lang="zh-CN" altLang="en-US" sz="2800" dirty="0"/>
              <a:t>耶和华以勒</a:t>
            </a:r>
            <a:r>
              <a:rPr lang="en-US" altLang="zh-CN" sz="2800" dirty="0"/>
              <a:t>(Jehovah-Jireh)—</a:t>
            </a:r>
            <a:r>
              <a:rPr lang="zh-CN" altLang="en-US" sz="2800" dirty="0"/>
              <a:t>赎回者</a:t>
            </a:r>
            <a:r>
              <a:rPr lang="en-US" altLang="zh-CN" sz="2800" dirty="0"/>
              <a:t>【</a:t>
            </a:r>
            <a:r>
              <a:rPr lang="zh-CN" altLang="en-US" sz="2800" dirty="0"/>
              <a:t>创</a:t>
            </a:r>
            <a:r>
              <a:rPr lang="en-US" altLang="zh-CN" sz="2800" dirty="0"/>
              <a:t>22</a:t>
            </a:r>
            <a:r>
              <a:rPr lang="zh-CN" altLang="en-US" sz="2800" dirty="0"/>
              <a:t>：</a:t>
            </a:r>
            <a:r>
              <a:rPr lang="en-US" altLang="zh-CN" sz="2800" dirty="0"/>
              <a:t>14】</a:t>
            </a:r>
            <a:br>
              <a:rPr lang="zh-CN" altLang="en-US" sz="2800" dirty="0"/>
            </a:br>
            <a:r>
              <a:rPr lang="en-US" altLang="zh-CN" sz="2800" dirty="0"/>
              <a:t>10. </a:t>
            </a:r>
            <a:r>
              <a:rPr lang="zh-CN" altLang="en-US" sz="2800" dirty="0"/>
              <a:t>耶和华拉法</a:t>
            </a:r>
            <a:r>
              <a:rPr lang="en-US" altLang="zh-CN" sz="2800" dirty="0"/>
              <a:t>(Jehovah-Rapha)—</a:t>
            </a:r>
            <a:r>
              <a:rPr lang="zh-CN" altLang="en-US" sz="2800" dirty="0"/>
              <a:t>医治者</a:t>
            </a:r>
            <a:r>
              <a:rPr lang="en-US" altLang="zh-CN" sz="2800" dirty="0"/>
              <a:t>【</a:t>
            </a:r>
            <a:r>
              <a:rPr lang="zh-CN" altLang="en-US" sz="2800" dirty="0"/>
              <a:t>出</a:t>
            </a:r>
            <a:r>
              <a:rPr lang="en-US" altLang="zh-CN" sz="2800" dirty="0"/>
              <a:t>15</a:t>
            </a:r>
            <a:r>
              <a:rPr lang="zh-CN" altLang="en-US" sz="2800" dirty="0"/>
              <a:t>：</a:t>
            </a:r>
            <a:r>
              <a:rPr lang="en-US" altLang="zh-CN" sz="2800" dirty="0"/>
              <a:t>26】</a:t>
            </a:r>
            <a:endParaRPr lang="zh-CN" altLang="en-US" sz="2800" dirty="0"/>
          </a:p>
          <a:p>
            <a:r>
              <a:rPr lang="en-US" altLang="zh-CN" sz="2800" dirty="0"/>
              <a:t>11. </a:t>
            </a:r>
            <a:r>
              <a:rPr lang="zh-CN" altLang="en-US" sz="2800" dirty="0"/>
              <a:t>耶和华尼西</a:t>
            </a:r>
            <a:r>
              <a:rPr lang="en-US" altLang="zh-CN" sz="2800" dirty="0"/>
              <a:t>(Jehovah-</a:t>
            </a:r>
            <a:r>
              <a:rPr lang="en-US" altLang="zh-CN" sz="2800" dirty="0" err="1"/>
              <a:t>Nissi</a:t>
            </a:r>
            <a:r>
              <a:rPr lang="en-US" altLang="zh-CN" sz="2800" dirty="0"/>
              <a:t>)—</a:t>
            </a:r>
            <a:r>
              <a:rPr lang="zh-CN" altLang="en-US" sz="2800" dirty="0"/>
              <a:t>我们的旌旗</a:t>
            </a:r>
            <a:r>
              <a:rPr lang="en-US" altLang="zh-CN" sz="2800" dirty="0"/>
              <a:t>【</a:t>
            </a:r>
            <a:r>
              <a:rPr lang="zh-CN" altLang="en-US" sz="2800" dirty="0"/>
              <a:t>出</a:t>
            </a:r>
            <a:r>
              <a:rPr lang="en-US" altLang="zh-CN" sz="2800" dirty="0"/>
              <a:t>17</a:t>
            </a:r>
            <a:r>
              <a:rPr lang="zh-CN" altLang="en-US" sz="2800" dirty="0"/>
              <a:t>：</a:t>
            </a:r>
            <a:r>
              <a:rPr lang="en-US" altLang="zh-CN" sz="2800" dirty="0"/>
              <a:t>15】</a:t>
            </a:r>
            <a:endParaRPr lang="zh-CN" altLang="en-US" sz="2800" dirty="0"/>
          </a:p>
          <a:p>
            <a:r>
              <a:rPr lang="en-US" altLang="zh-CN" sz="2800" dirty="0"/>
              <a:t>12. </a:t>
            </a:r>
            <a:r>
              <a:rPr lang="zh-CN" altLang="en-US" sz="2800" dirty="0"/>
              <a:t>耶和华沙龙</a:t>
            </a:r>
            <a:r>
              <a:rPr lang="en-US" altLang="zh-CN" sz="2800" dirty="0"/>
              <a:t>(</a:t>
            </a:r>
            <a:r>
              <a:rPr lang="en-US" sz="2800" dirty="0"/>
              <a:t>Jehovah-Shalom)—</a:t>
            </a:r>
            <a:r>
              <a:rPr lang="zh-CN" altLang="en-US" sz="2800" dirty="0"/>
              <a:t>平安之王</a:t>
            </a:r>
            <a:r>
              <a:rPr lang="en-US" altLang="zh-CN" sz="2800" dirty="0"/>
              <a:t>【</a:t>
            </a:r>
            <a:r>
              <a:rPr lang="zh-CN" altLang="en-US" sz="2800" dirty="0"/>
              <a:t>士</a:t>
            </a:r>
            <a:r>
              <a:rPr lang="en-US" altLang="zh-CN" sz="2800" dirty="0"/>
              <a:t>6</a:t>
            </a:r>
            <a:r>
              <a:rPr lang="zh-CN" altLang="en-US" sz="2800" dirty="0"/>
              <a:t>：</a:t>
            </a:r>
            <a:r>
              <a:rPr lang="en-US" altLang="zh-CN" sz="2800" dirty="0"/>
              <a:t>24】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70878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3" grpId="0" uiExpand="1" build="p"/>
      <p:bldP spid="3" grpId="1" uiExpand="1" build="p"/>
      <p:bldP spid="3" grpId="2" uiExpand="1" build="p"/>
      <p:bldP spid="4" grpId="0" uiExpand="1"/>
      <p:bldP spid="4" grpId="1" uiExpan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140" y="81041"/>
            <a:ext cx="7886700" cy="744583"/>
          </a:xfrm>
        </p:spPr>
        <p:txBody>
          <a:bodyPr/>
          <a:lstStyle/>
          <a:p>
            <a:r>
              <a:rPr lang="zh-CN" altLang="en-US" b="1" dirty="0">
                <a:latin typeface="+mn-ea"/>
                <a:ea typeface="+mn-ea"/>
              </a:rPr>
              <a:t>百夫长的信心</a:t>
            </a:r>
            <a:endParaRPr lang="en-US" b="1" dirty="0">
              <a:latin typeface="+mn-ea"/>
              <a:ea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861134"/>
            <a:ext cx="7886700" cy="5315829"/>
          </a:xfrm>
        </p:spPr>
        <p:txBody>
          <a:bodyPr/>
          <a:lstStyle/>
          <a:p>
            <a:r>
              <a:rPr lang="zh-CN" altLang="en-US" sz="3600" dirty="0"/>
              <a:t>风闻耶稣的事</a:t>
            </a:r>
            <a:r>
              <a:rPr lang="zh-CN" altLang="en-US" dirty="0"/>
              <a:t>（路</a:t>
            </a:r>
            <a:r>
              <a:rPr lang="en-US" altLang="zh-CN" dirty="0"/>
              <a:t>7</a:t>
            </a:r>
            <a:r>
              <a:rPr lang="zh-CN" altLang="en-US" dirty="0"/>
              <a:t>：</a:t>
            </a:r>
            <a:r>
              <a:rPr lang="en-US" altLang="zh-CN" dirty="0"/>
              <a:t>3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sz="3600" dirty="0"/>
              <a:t>托犹太人的几个长老，去求耶稣</a:t>
            </a:r>
            <a:endParaRPr lang="en-US" altLang="zh-CN" sz="3600" dirty="0"/>
          </a:p>
          <a:p>
            <a:pPr lvl="1"/>
            <a:r>
              <a:rPr lang="zh-CN" altLang="en-US" sz="3200" dirty="0"/>
              <a:t>看到自己的有限：</a:t>
            </a:r>
            <a:r>
              <a:rPr lang="zh-CN" altLang="en-US" sz="2800" dirty="0"/>
              <a:t>谦卑</a:t>
            </a:r>
            <a:r>
              <a:rPr lang="en-US" altLang="zh-CN" sz="2800" dirty="0"/>
              <a:t>—</a:t>
            </a:r>
            <a:r>
              <a:rPr lang="zh-CN" altLang="en-US" sz="2800" dirty="0"/>
              <a:t>信心的前提</a:t>
            </a:r>
            <a:endParaRPr lang="en-US" altLang="zh-CN" sz="2800" dirty="0"/>
          </a:p>
          <a:p>
            <a:pPr lvl="2"/>
            <a:r>
              <a:rPr lang="zh-CN" altLang="en-US" dirty="0"/>
              <a:t>我也自以为不配去见你。</a:t>
            </a:r>
            <a:r>
              <a:rPr lang="en-US" altLang="zh-CN" dirty="0"/>
              <a:t>【</a:t>
            </a:r>
            <a:r>
              <a:rPr lang="zh-CN" altLang="en-US" dirty="0"/>
              <a:t>路</a:t>
            </a:r>
            <a:r>
              <a:rPr lang="en-US" altLang="zh-CN" dirty="0"/>
              <a:t>7</a:t>
            </a:r>
            <a:r>
              <a:rPr lang="zh-CN" altLang="en-US" dirty="0"/>
              <a:t>：</a:t>
            </a:r>
            <a:r>
              <a:rPr lang="en-US" altLang="zh-CN" dirty="0"/>
              <a:t>6】</a:t>
            </a:r>
            <a:endParaRPr lang="en-US" altLang="zh-CN" sz="3200" dirty="0"/>
          </a:p>
          <a:p>
            <a:r>
              <a:rPr lang="zh-CN" altLang="en-US" sz="3600" dirty="0"/>
              <a:t>为仆人求</a:t>
            </a:r>
            <a:endParaRPr lang="en-US" altLang="zh-CN" sz="3600" dirty="0"/>
          </a:p>
          <a:p>
            <a:r>
              <a:rPr lang="zh-CN" altLang="en-US" sz="3600" dirty="0"/>
              <a:t>进前来求耶稣</a:t>
            </a:r>
            <a:endParaRPr lang="en-US" altLang="zh-CN" dirty="0"/>
          </a:p>
          <a:p>
            <a:pPr lvl="1"/>
            <a:r>
              <a:rPr lang="zh-CN" altLang="en-US" sz="3200" dirty="0"/>
              <a:t>主阿！：</a:t>
            </a:r>
            <a:r>
              <a:rPr lang="zh-CN" altLang="en-US" sz="2800" dirty="0"/>
              <a:t>敬畏神的人</a:t>
            </a:r>
            <a:r>
              <a:rPr lang="en-US" altLang="zh-CN" sz="2800" dirty="0"/>
              <a:t>—</a:t>
            </a:r>
            <a:r>
              <a:rPr lang="zh-CN" altLang="en-US" sz="2800" dirty="0"/>
              <a:t>信心的表现</a:t>
            </a:r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2266719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9A10D-C34A-4C88-BFE1-8CC1F56C68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78691"/>
            <a:ext cx="7886700" cy="5798272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3200" b="1" dirty="0"/>
              <a:t>超越信心</a:t>
            </a:r>
            <a:endParaRPr lang="en-US" altLang="zh-CN" sz="3200" b="1" dirty="0"/>
          </a:p>
          <a:p>
            <a:pPr marL="0" indent="0">
              <a:buNone/>
            </a:pPr>
            <a:r>
              <a:rPr lang="en-US" altLang="zh-CN" sz="900" dirty="0"/>
              <a:t>8. </a:t>
            </a:r>
            <a:r>
              <a:rPr lang="zh-CN" altLang="en-US" dirty="0">
                <a:solidFill>
                  <a:srgbClr val="FF0000"/>
                </a:solidFill>
              </a:rPr>
              <a:t>百夫长回答说，主阿，你到我舍下，我不敢当。只要你说一句话，我的仆人就必好了。</a:t>
            </a:r>
            <a:r>
              <a:rPr lang="zh-CN" altLang="en-US" dirty="0"/>
              <a:t> </a:t>
            </a:r>
            <a:r>
              <a:rPr lang="en-US" altLang="zh-CN" sz="900" dirty="0"/>
              <a:t>9</a:t>
            </a:r>
            <a:r>
              <a:rPr lang="en-US" altLang="zh-CN" sz="900" dirty="0">
                <a:solidFill>
                  <a:srgbClr val="FF0000"/>
                </a:solidFill>
              </a:rPr>
              <a:t>. </a:t>
            </a:r>
            <a:r>
              <a:rPr lang="zh-CN" altLang="en-US" dirty="0">
                <a:solidFill>
                  <a:srgbClr val="FF0000"/>
                </a:solidFill>
              </a:rPr>
              <a:t>因为我在人的权下，也有兵在我以下。对这个说，去，他就去。对那个说，来，他就来。对我的仆人说，你作这事，他就去作。</a:t>
            </a:r>
            <a:r>
              <a:rPr lang="zh-CN" altLang="en-US" dirty="0"/>
              <a:t> </a:t>
            </a:r>
            <a:r>
              <a:rPr lang="en-US" altLang="zh-CN" sz="900" dirty="0"/>
              <a:t>10. </a:t>
            </a:r>
            <a:r>
              <a:rPr lang="zh-CN" altLang="en-US" dirty="0">
                <a:solidFill>
                  <a:srgbClr val="FF0000"/>
                </a:solidFill>
              </a:rPr>
              <a:t>耶稣听见就希奇，对跟从的人说，我实在告诉你们，这么大的信心，就是在以色列中，我也没有遇见过。</a:t>
            </a:r>
            <a:r>
              <a:rPr lang="zh-CN" altLang="en-US" dirty="0"/>
              <a:t> </a:t>
            </a:r>
            <a:r>
              <a:rPr lang="en-US" altLang="zh-CN" sz="900" dirty="0"/>
              <a:t>11. </a:t>
            </a:r>
            <a:r>
              <a:rPr lang="zh-CN" altLang="en-US" dirty="0">
                <a:solidFill>
                  <a:srgbClr val="FF0000"/>
                </a:solidFill>
              </a:rPr>
              <a:t>我又告诉你们，从东从西，将有许多人来，在天国里与亚伯拉罕，以撒，雅各，一同坐席。</a:t>
            </a:r>
            <a:r>
              <a:rPr lang="en-US" altLang="zh-CN" sz="900" dirty="0"/>
              <a:t> 12. </a:t>
            </a:r>
            <a:r>
              <a:rPr lang="zh-CN" altLang="en-US" dirty="0"/>
              <a:t> </a:t>
            </a:r>
            <a:r>
              <a:rPr lang="zh-CN" altLang="en-US" dirty="0">
                <a:solidFill>
                  <a:srgbClr val="FF0000"/>
                </a:solidFill>
              </a:rPr>
              <a:t>惟有本国的子民，竟被赶到外边黑暗里去。在那里必要哀哭切齿了。</a:t>
            </a:r>
            <a:endParaRPr lang="en-US" altLang="zh-CN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716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DB156-FC65-4CA8-AFF3-B2A959C4A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30274"/>
          </a:xfrm>
        </p:spPr>
        <p:txBody>
          <a:bodyPr/>
          <a:lstStyle/>
          <a:p>
            <a:r>
              <a:rPr lang="zh-CN" altLang="en-US" b="1" dirty="0">
                <a:latin typeface="+mn-ea"/>
                <a:ea typeface="+mn-ea"/>
              </a:rPr>
              <a:t>以色列人在信心上的失败</a:t>
            </a:r>
            <a:endParaRPr lang="en-US" b="1" dirty="0">
              <a:latin typeface="+mn-ea"/>
              <a:ea typeface="+mn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D4D26-242E-4676-B642-A3583F55C9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03960"/>
            <a:ext cx="7886700" cy="4973003"/>
          </a:xfrm>
        </p:spPr>
        <p:txBody>
          <a:bodyPr/>
          <a:lstStyle/>
          <a:p>
            <a:r>
              <a:rPr lang="zh-CN" altLang="en-US" sz="3600" dirty="0"/>
              <a:t>信心不是建立在知识上</a:t>
            </a:r>
            <a:endParaRPr lang="en-US" altLang="zh-CN" sz="3600" dirty="0"/>
          </a:p>
          <a:p>
            <a:pPr lvl="1"/>
            <a:r>
              <a:rPr lang="zh-CN" altLang="en-US" sz="3200" dirty="0"/>
              <a:t>虽然有神的律法</a:t>
            </a:r>
            <a:endParaRPr lang="en-US" altLang="zh-CN" sz="3200" dirty="0"/>
          </a:p>
          <a:p>
            <a:r>
              <a:rPr lang="zh-CN" altLang="en-US" sz="3600" dirty="0"/>
              <a:t>信心不是建立在外表的敬虔</a:t>
            </a:r>
            <a:endParaRPr lang="en-US" altLang="zh-CN" sz="3600" dirty="0"/>
          </a:p>
          <a:p>
            <a:pPr lvl="1"/>
            <a:r>
              <a:rPr lang="zh-CN" altLang="en-US" sz="3200" dirty="0"/>
              <a:t>虽然有各样的礼仪</a:t>
            </a:r>
            <a:endParaRPr lang="en-US" altLang="zh-CN" sz="3200" dirty="0"/>
          </a:p>
          <a:p>
            <a:r>
              <a:rPr lang="zh-CN" altLang="en-US" sz="3600" dirty="0"/>
              <a:t>信心不是建立在选民的身份</a:t>
            </a:r>
            <a:endParaRPr lang="en-US" altLang="zh-CN" sz="3600" dirty="0"/>
          </a:p>
          <a:p>
            <a:pPr lvl="1"/>
            <a:r>
              <a:rPr lang="zh-CN" altLang="en-US" sz="3200" dirty="0"/>
              <a:t>“从东从西，将有许多人来，在天国里与亚伯拉罕，以撒，雅各，一同坐席。”</a:t>
            </a:r>
            <a:endParaRPr lang="en-US" altLang="zh-CN" sz="3200" dirty="0"/>
          </a:p>
          <a:p>
            <a:pPr lvl="1"/>
            <a:r>
              <a:rPr lang="zh-CN" altLang="en-US" sz="3200" dirty="0"/>
              <a:t>“惟有本国的子民，竟被赶到外边黑暗里去。在那里必要哀哭切齿了。”</a:t>
            </a:r>
            <a:endParaRPr lang="en-US" altLang="zh-CN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966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55496</TotalTime>
  <Words>1712</Words>
  <Application>Microsoft Office PowerPoint</Application>
  <PresentationFormat>On-screen Show (4:3)</PresentationFormat>
  <Paragraphs>98</Paragraphs>
  <Slides>14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等线</vt:lpstr>
      <vt:lpstr>等线 Light</vt:lpstr>
      <vt:lpstr>Arial</vt:lpstr>
      <vt:lpstr>Calibri</vt:lpstr>
      <vt:lpstr>Calibri Light</vt:lpstr>
      <vt:lpstr>Office Theme</vt:lpstr>
      <vt:lpstr>照你的信心，给你成全了。</vt:lpstr>
      <vt:lpstr>属灵生命的操练 – 马太福音8～9章的神迹奇事</vt:lpstr>
      <vt:lpstr>经文</vt:lpstr>
      <vt:lpstr>PowerPoint Presentation</vt:lpstr>
      <vt:lpstr>PowerPoint Presentation</vt:lpstr>
      <vt:lpstr>什么是信心？</vt:lpstr>
      <vt:lpstr>百夫长的信心</vt:lpstr>
      <vt:lpstr>PowerPoint Presentation</vt:lpstr>
      <vt:lpstr>以色列人在信心上的失败</vt:lpstr>
      <vt:lpstr>从百夫长身上看超越的信心</vt:lpstr>
      <vt:lpstr>PowerPoint Presentation</vt:lpstr>
      <vt:lpstr>PowerPoint Presentation</vt:lpstr>
      <vt:lpstr>信心的成全</vt:lpstr>
      <vt:lpstr>操练信心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这么大的信心</dc:title>
  <dc:creator>Jimmy Wang</dc:creator>
  <cp:lastModifiedBy>Xin Wang</cp:lastModifiedBy>
  <cp:revision>187</cp:revision>
  <dcterms:created xsi:type="dcterms:W3CDTF">2016-09-19T20:11:30Z</dcterms:created>
  <dcterms:modified xsi:type="dcterms:W3CDTF">2017-12-30T22:50:07Z</dcterms:modified>
</cp:coreProperties>
</file>