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0" r:id="rId4"/>
    <p:sldId id="271" r:id="rId5"/>
    <p:sldId id="263" r:id="rId6"/>
    <p:sldId id="264" r:id="rId7"/>
    <p:sldId id="258" r:id="rId8"/>
    <p:sldId id="265" r:id="rId9"/>
    <p:sldId id="266" r:id="rId10"/>
    <p:sldId id="267" r:id="rId11"/>
    <p:sldId id="257" r:id="rId12"/>
    <p:sldId id="268" r:id="rId13"/>
    <p:sldId id="269" r:id="rId14"/>
    <p:sldId id="259" r:id="rId15"/>
    <p:sldId id="26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楷体" panose="02010609060101010101" pitchFamily="49" charset="-122"/>
      <p:regular r:id="rId21"/>
    </p:embeddedFont>
    <p:embeddedFont>
      <p:font typeface="方正行楷简体" panose="03000509000000000000" pitchFamily="65" charset="-122"/>
      <p:regular r:id="rId22"/>
    </p:embeddedFont>
    <p:embeddedFont>
      <p:font typeface="方正楷体简体" panose="03000509000000000000" pitchFamily="65" charset="-122"/>
      <p:regular r:id="rId23"/>
    </p:embeddedFont>
    <p:embeddedFont>
      <p:font typeface="黑体" panose="02010609060101010101" pitchFamily="49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7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7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8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8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14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5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6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3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DA0D-B60A-4DBD-A800-F443C8E9CAF5}" type="datetimeFigureOut">
              <a:rPr lang="zh-CN" altLang="en-US" smtClean="0"/>
              <a:t>2017/11/5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91ED-5660-4CFA-922D-D307D353C1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5869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zh-CN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行楷简体" panose="03000509000000000000" pitchFamily="65" charset="-122"/>
                <a:ea typeface="方正行楷简体" panose="03000509000000000000" pitchFamily="65" charset="-122"/>
              </a:rPr>
              <a:t>翻天覆地三个改变</a:t>
            </a:r>
            <a:endParaRPr lang="zh-CN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52700"/>
            <a:ext cx="9144000" cy="1314450"/>
          </a:xfrm>
        </p:spPr>
        <p:txBody>
          <a:bodyPr>
            <a:normAutofit/>
          </a:bodyPr>
          <a:lstStyle/>
          <a:p>
            <a:r>
              <a:rPr lang="zh-CN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帖撒罗尼迦前书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4:13-18</a:t>
            </a:r>
          </a:p>
        </p:txBody>
      </p:sp>
    </p:spTree>
    <p:extLst>
      <p:ext uri="{BB962C8B-B14F-4D97-AF65-F5344CB8AC3E}">
        <p14:creationId xmlns:p14="http://schemas.microsoft.com/office/powerpoint/2010/main" val="12602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1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终结罪恶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8686800" cy="2457450"/>
          </a:xfrm>
        </p:spPr>
        <p:txBody>
          <a:bodyPr>
            <a:normAutofit fontScale="85000" lnSpcReduction="20000"/>
          </a:bodyPr>
          <a:lstStyle/>
          <a:p>
            <a:pPr marL="857250" lvl="1" indent="-220663"/>
            <a:r>
              <a:rPr lang="zh-CN" altLang="en-US" b="1" dirty="0" smtClean="0"/>
              <a:t>  </a:t>
            </a:r>
            <a:r>
              <a:rPr lang="en-US" altLang="zh-CN" b="1" dirty="0" smtClean="0"/>
              <a:t>Economy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		</a:t>
            </a:r>
            <a:r>
              <a:rPr lang="zh-CN" altLang="zh-CN" b="1" dirty="0" smtClean="0"/>
              <a:t>经济</a:t>
            </a:r>
            <a:r>
              <a:rPr lang="zh-CN" altLang="zh-CN" b="1" dirty="0"/>
              <a:t>衰退</a:t>
            </a:r>
            <a:r>
              <a:rPr lang="zh-CN" altLang="zh-CN" b="1" dirty="0" smtClean="0"/>
              <a:t>，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  </a:t>
            </a:r>
            <a:r>
              <a:rPr lang="en-US" altLang="zh-CN" b="1" dirty="0" smtClean="0"/>
              <a:t>Energy 		</a:t>
            </a:r>
            <a:r>
              <a:rPr lang="zh-CN" altLang="zh-CN" b="1" dirty="0" smtClean="0"/>
              <a:t>能源</a:t>
            </a:r>
            <a:r>
              <a:rPr lang="zh-CN" altLang="zh-CN" b="1" dirty="0"/>
              <a:t>短缺</a:t>
            </a:r>
            <a:r>
              <a:rPr lang="zh-CN" altLang="zh-CN" b="1" dirty="0" smtClean="0"/>
              <a:t>，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  </a:t>
            </a:r>
            <a:r>
              <a:rPr lang="en-US" altLang="zh-CN" b="1" dirty="0" smtClean="0"/>
              <a:t>Environment		</a:t>
            </a:r>
            <a:r>
              <a:rPr lang="zh-CN" altLang="zh-CN" b="1" dirty="0" smtClean="0"/>
              <a:t>环境污染</a:t>
            </a:r>
            <a:endParaRPr lang="en-US" altLang="zh-CN" b="1" dirty="0" smtClean="0"/>
          </a:p>
          <a:p>
            <a:pPr marL="857250" lvl="1" indent="-220663"/>
            <a:r>
              <a:rPr lang="zh-CN" altLang="en-US" b="1" dirty="0" smtClean="0"/>
              <a:t>  最大的问题是 </a:t>
            </a:r>
            <a:r>
              <a:rPr lang="en-US" altLang="zh-CN" b="1" dirty="0" smtClean="0"/>
              <a:t>Evil</a:t>
            </a:r>
            <a:r>
              <a:rPr lang="zh-CN" altLang="en-US" b="1" dirty="0" smtClean="0"/>
              <a:t> </a:t>
            </a:r>
            <a:r>
              <a:rPr lang="zh-CN" altLang="zh-CN" b="1" dirty="0" smtClean="0"/>
              <a:t>罪恶</a:t>
            </a:r>
            <a:r>
              <a:rPr lang="zh-CN" altLang="en-US" b="1" dirty="0" smtClean="0"/>
              <a:t>！</a:t>
            </a:r>
            <a:endParaRPr lang="en-US" altLang="zh-CN" b="1" dirty="0" smtClean="0"/>
          </a:p>
          <a:p>
            <a:pPr marL="857250" lvl="1" indent="-220663"/>
            <a:r>
              <a:rPr lang="zh-CN" altLang="en-US" b="1" dirty="0" smtClean="0"/>
              <a:t>  </a:t>
            </a:r>
            <a:r>
              <a:rPr lang="zh-CN" altLang="zh-CN" b="1" dirty="0"/>
              <a:t>“我所愿意的，我并不做；我所恨恶的，我倒去</a:t>
            </a:r>
            <a:r>
              <a:rPr lang="zh-CN" altLang="zh-CN" b="1" dirty="0" smtClean="0"/>
              <a:t>做</a:t>
            </a:r>
            <a:r>
              <a:rPr lang="zh-CN" altLang="en-US" b="1" dirty="0" smtClean="0"/>
              <a:t>”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zh-CN" b="1" dirty="0" smtClean="0"/>
              <a:t>“</a:t>
            </a:r>
            <a:r>
              <a:rPr lang="zh-CN" altLang="zh-CN" b="1" dirty="0"/>
              <a:t>立志为善由得我，只是行出来由不得</a:t>
            </a:r>
            <a:r>
              <a:rPr lang="zh-CN" altLang="zh-CN" b="1" dirty="0" smtClean="0"/>
              <a:t>我”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zh-CN" b="1" dirty="0" smtClean="0"/>
              <a:t>“</a:t>
            </a:r>
            <a:r>
              <a:rPr lang="zh-CN" altLang="zh-CN" b="1" dirty="0"/>
              <a:t>我真是苦啊！谁能救我脱离这取死的身体</a:t>
            </a:r>
            <a:r>
              <a:rPr lang="zh-CN" altLang="zh-CN" b="1" dirty="0" smtClean="0"/>
              <a:t>呢？”</a:t>
            </a:r>
            <a:endParaRPr lang="zh-CN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857250" lvl="1" indent="-220663"/>
            <a:endParaRPr lang="zh-CN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130074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我们现在照主的话告诉你们一件事：我们这活著还存留到主降临的人，断不能在那已经睡了的人之先。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因为主必亲自从天降临，有呼叫的声音和天使长的声音，又有神的号吹响；那在基督里死了的人必先复活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1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终结罪恶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765"/>
            <a:ext cx="8229600" cy="2000249"/>
          </a:xfrm>
        </p:spPr>
        <p:txBody>
          <a:bodyPr>
            <a:normAutofit fontScale="92500"/>
          </a:bodyPr>
          <a:lstStyle/>
          <a:p>
            <a:pPr marL="457200" lvl="0" indent="-220663"/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死而复活的主，宝血空坟，十架卑微藏大爱</a:t>
            </a:r>
          </a:p>
          <a:p>
            <a:pPr marL="457200" lvl="0" indent="-220663"/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再临审判的王，号角呼声，宝座辉煌显威荣</a:t>
            </a:r>
          </a:p>
          <a:p>
            <a:pPr marL="0" lvl="0" indent="0">
              <a:buNone/>
            </a:pPr>
            <a:endParaRPr lang="en-US" altLang="zh-CN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从分离到重逢，在凯歌声中相聚</a:t>
            </a:r>
            <a:endParaRPr lang="en-US" altLang="zh-CN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809" y="2873647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我们现在照主的话告诉你们一件事：我们这活著还存留到主降临的人，断不能在那已经睡了的人之先。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因为主必亲自从天降临，有呼叫的声音和天使长的声音，又有神的号吹响；那在基督里死了的人必先复活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17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超越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时空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2743200"/>
          </a:xfrm>
        </p:spPr>
        <p:txBody>
          <a:bodyPr>
            <a:noAutofit/>
          </a:bodyPr>
          <a:lstStyle/>
          <a:p>
            <a:pPr lvl="1" algn="just"/>
            <a:r>
              <a:rPr lang="zh-CN" altLang="zh-CN" sz="2400" b="1" dirty="0"/>
              <a:t>《腓立比书》在讲到主耶稣基督从天上降临时说：“他要按著那能叫万有归服自己的大能，将我们这卑贱的身体改变形状，和他自己荣耀的身体相似（3:21</a:t>
            </a:r>
            <a:r>
              <a:rPr lang="zh-CN" altLang="zh-CN" sz="2400" b="1" dirty="0" smtClean="0"/>
              <a:t>）”。</a:t>
            </a:r>
            <a:endParaRPr lang="zh-CN" altLang="zh-CN" sz="2400" b="1" dirty="0"/>
          </a:p>
          <a:p>
            <a:pPr lvl="1" algn="just"/>
            <a:r>
              <a:rPr lang="zh-CN" altLang="zh-CN" sz="2400" b="1" dirty="0" smtClean="0"/>
              <a:t>《哥林多前书》15</a:t>
            </a:r>
            <a:r>
              <a:rPr lang="zh-CN" altLang="zh-CN" sz="2400" b="1" dirty="0"/>
              <a:t>章51到52节：“我如今把一件奥秘的事告诉你们：我们不是都要睡觉，乃是都要改变，就在一霎时，眨眼之间，号筒末次吹响的时候。因号筒要响，死人要复活成为不朽坏的，我们也要改变。”</a:t>
            </a:r>
          </a:p>
          <a:p>
            <a:pPr marL="693737" indent="-457200" algn="just"/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432" y="379095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以後我们这活著还存留的人必和他们一同被提到云里，在空中与主相遇。这样，我们就要和主永远同在。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所以，你们当用这些话彼此劝慰。</a:t>
            </a:r>
          </a:p>
        </p:txBody>
      </p:sp>
    </p:spTree>
    <p:extLst>
      <p:ext uri="{BB962C8B-B14F-4D97-AF65-F5344CB8AC3E}">
        <p14:creationId xmlns:p14="http://schemas.microsoft.com/office/powerpoint/2010/main" val="10925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1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超越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时空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98" y="1020684"/>
            <a:ext cx="8229600" cy="17145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CN" altLang="en-US" sz="3600" b="1" dirty="0" smtClean="0"/>
              <a:t>一同</a:t>
            </a:r>
            <a:r>
              <a:rPr lang="zh-CN" altLang="en-US" sz="3600" b="1" dirty="0" smtClean="0"/>
              <a:t>被提的重点是改变</a:t>
            </a:r>
            <a:endParaRPr lang="en-US" altLang="zh-CN" sz="3600" b="1" dirty="0"/>
          </a:p>
          <a:p>
            <a:pPr marL="457200" lvl="1" indent="0">
              <a:buNone/>
            </a:pPr>
            <a:r>
              <a:rPr lang="zh-CN" altLang="en-US" sz="3600" b="1" dirty="0" smtClean="0"/>
              <a:t>一同</a:t>
            </a:r>
            <a:r>
              <a:rPr lang="zh-CN" altLang="en-US" sz="3600" b="1" dirty="0" smtClean="0"/>
              <a:t>被提的祝福是同在</a:t>
            </a:r>
            <a:endParaRPr lang="zh-CN" altLang="zh-CN" sz="3600" b="1" dirty="0"/>
          </a:p>
          <a:p>
            <a:pPr marL="693737" indent="-457200"/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257550"/>
            <a:ext cx="8852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以後我们这活著还存留的人必和他们一同被提到云里，在空中与主相遇。这样，我们就要和主永远同在。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所以，你们当用这些话彼此劝慰。</a:t>
            </a:r>
          </a:p>
        </p:txBody>
      </p:sp>
      <p:pic>
        <p:nvPicPr>
          <p:cNvPr id="6" name="Picture 2" descr="https://lymelightfight.files.wordpress.com/2013/04/heav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95" y="0"/>
            <a:ext cx="282094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超越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时空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2000249"/>
          </a:xfrm>
        </p:spPr>
        <p:txBody>
          <a:bodyPr>
            <a:normAutofit lnSpcReduction="10000"/>
          </a:bodyPr>
          <a:lstStyle/>
          <a:p>
            <a:pPr marL="457200" lvl="0" indent="-220663"/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被提以先身体改变，救赎大工最终实现</a:t>
            </a:r>
          </a:p>
          <a:p>
            <a:pPr marL="457200" lvl="0" indent="-220663"/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相遇之时伊甸门开，恩典盟约存留永恒</a:t>
            </a:r>
          </a:p>
          <a:p>
            <a:pPr marL="0" lvl="0" indent="0">
              <a:buNone/>
            </a:pP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从短暂到永恒，在彩云之上同在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18135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zh-CN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以後我们这活著还存留的人必和他们一同被提到云里，在空中与主相遇。这样，我们就要和主永远同在。</a:t>
            </a:r>
            <a:r>
              <a:rPr lang="en-US" altLang="zh-CN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所以，你们当用这些话彼此劝慰。</a:t>
            </a:r>
          </a:p>
        </p:txBody>
      </p:sp>
    </p:spTree>
    <p:extLst>
      <p:ext uri="{BB962C8B-B14F-4D97-AF65-F5344CB8AC3E}">
        <p14:creationId xmlns:p14="http://schemas.microsoft.com/office/powerpoint/2010/main" val="26196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翻天覆地三个改变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(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帖撒罗尼迦前书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4:13-18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)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915400" cy="14287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一、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胜过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死亡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– 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从忧伤到祥和，在耶稣怀里安睡</a:t>
            </a: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二、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终结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罪恶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– 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从分离到重逢，在凯歌声中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相聚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三、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超越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时空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– 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从短暂到永恒，在彩云之上同在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514070"/>
            <a:ext cx="8839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	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你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的梦想是什么？</a:t>
            </a:r>
          </a:p>
          <a:p>
            <a:endParaRPr lang="zh-CN" altLang="zh-CN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	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来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3000509000000000000" pitchFamily="65" charset="-122"/>
                <a:ea typeface="方正楷体简体" panose="03000509000000000000" pitchFamily="65" charset="-122"/>
              </a:rPr>
              <a:t>跟随耶稣吧，让“胜过死亡、终结罪恶、超越时空”不仅成为你的梦想，而且成为你的生命经历。</a:t>
            </a:r>
          </a:p>
        </p:txBody>
      </p:sp>
    </p:spTree>
    <p:extLst>
      <p:ext uri="{BB962C8B-B14F-4D97-AF65-F5344CB8AC3E}">
        <p14:creationId xmlns:p14="http://schemas.microsoft.com/office/powerpoint/2010/main" val="40392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3024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4:13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论到睡了的人，我们不愿意弟兄们不知道，恐怕你们忧伤，像那些没有指望的人一样。</a:t>
            </a:r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我们若信耶稣死而复活了，那已经在耶稣里睡了的人，神也必将他与耶稣一同带来</a:t>
            </a:r>
            <a:r>
              <a:rPr lang="zh-CN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3024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15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我们现在照主的话告诉你们一件事：我们这活著还存留到主降临的人，断不能在那已经睡了的人之先。</a:t>
            </a:r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因为主必亲自从天降临，有呼叫的声音和天使长的声音，又有神的号吹响；那在基督里死了的人必先</a:t>
            </a:r>
            <a:r>
              <a:rPr lang="zh-CN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复活。</a:t>
            </a:r>
          </a:p>
          <a:p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zh-C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3024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以後我们这活著还存留的人必和他们一同被提到云里，在空中与主相遇。这样，我们就要和主永远同在。</a:t>
            </a:r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所以，你们当用这些话彼此劝慰。</a:t>
            </a:r>
          </a:p>
        </p:txBody>
      </p:sp>
    </p:spTree>
    <p:extLst>
      <p:ext uri="{BB962C8B-B14F-4D97-AF65-F5344CB8AC3E}">
        <p14:creationId xmlns:p14="http://schemas.microsoft.com/office/powerpoint/2010/main" val="3024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1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胜过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死亡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90" y="878258"/>
            <a:ext cx="8686800" cy="2362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zh-CN" altLang="zh-CN" b="1" dirty="0"/>
              <a:t>在希腊文中通常用</a:t>
            </a:r>
            <a:r>
              <a:rPr lang="en-US" altLang="zh-CN" b="1" dirty="0" err="1"/>
              <a:t>ἐκ</a:t>
            </a:r>
            <a:r>
              <a:rPr lang="en-US" altLang="zh-CN" b="1" dirty="0"/>
              <a:t>πνέω (ekpneō) </a:t>
            </a:r>
            <a:r>
              <a:rPr lang="zh-CN" altLang="zh-CN" b="1" dirty="0" smtClean="0"/>
              <a:t>“</a:t>
            </a:r>
            <a:r>
              <a:rPr lang="zh-CN" altLang="zh-CN" b="1" dirty="0"/>
              <a:t>呼出了最后一口气”来表示死亡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lvl="1"/>
            <a:r>
              <a:rPr lang="zh-CN" altLang="en-US" b="1" dirty="0" smtClean="0"/>
              <a:t>马太福音中</a:t>
            </a:r>
            <a:r>
              <a:rPr lang="zh-CN" altLang="zh-CN" b="1" dirty="0" smtClean="0"/>
              <a:t>用</a:t>
            </a:r>
            <a:r>
              <a:rPr lang="zh-CN" altLang="zh-CN" b="1" dirty="0"/>
              <a:t>了两个字：一是“交出”，二是“灵”：</a:t>
            </a:r>
            <a:r>
              <a:rPr lang="zh-CN" altLang="zh-CN" b="1" dirty="0" smtClean="0"/>
              <a:t>“交出自己灵”</a:t>
            </a:r>
            <a:r>
              <a:rPr lang="zh-CN" altLang="en-US" b="1" dirty="0" smtClean="0"/>
              <a:t>来描述耶稣之死</a:t>
            </a:r>
            <a:endParaRPr lang="en-US" altLang="zh-CN" b="1" dirty="0" smtClean="0"/>
          </a:p>
          <a:p>
            <a:pPr lvl="1"/>
            <a:r>
              <a:rPr lang="zh-CN" altLang="zh-CN" b="1" dirty="0"/>
              <a:t>路加福音</a:t>
            </a:r>
            <a:r>
              <a:rPr lang="en-US" altLang="zh-CN" b="1" dirty="0"/>
              <a:t>23</a:t>
            </a:r>
            <a:r>
              <a:rPr lang="zh-CN" altLang="zh-CN" b="1" dirty="0"/>
              <a:t>章</a:t>
            </a:r>
            <a:r>
              <a:rPr lang="en-US" altLang="zh-CN" b="1" dirty="0"/>
              <a:t>46</a:t>
            </a:r>
            <a:r>
              <a:rPr lang="zh-CN" altLang="zh-CN" b="1" dirty="0" smtClean="0"/>
              <a:t>节：</a:t>
            </a:r>
            <a:r>
              <a:rPr lang="zh-CN" altLang="zh-CN" b="1" dirty="0"/>
              <a:t>“耶稣大声喊着说，父啊！我将我的灵魂交在你手里。说了这话，气就断了。”</a:t>
            </a:r>
            <a:endParaRPr lang="zh-CN" alt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019690"/>
            <a:ext cx="86745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4:13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论到睡了的人，我们不愿意弟兄们不知道，恐怕你们忧伤，像那些没有指望的人一样。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我们若信耶稣死而复活了，那已经在耶稣里睡了的人，神也必将他与耶稣一同带来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胜过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死亡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09587"/>
            <a:ext cx="8229600" cy="2119363"/>
          </a:xfrm>
        </p:spPr>
        <p:txBody>
          <a:bodyPr>
            <a:normAutofit/>
          </a:bodyPr>
          <a:lstStyle/>
          <a:p>
            <a:pPr lvl="1"/>
            <a:r>
              <a:rPr lang="zh-CN" altLang="zh-CN" b="1" dirty="0"/>
              <a:t>耶稣死时“殿里的幔子从上到下裂为两半”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marL="457200" lvl="1" indent="0">
              <a:buNone/>
            </a:pPr>
            <a:endParaRPr lang="en-US" altLang="zh-CN" sz="800" b="1" dirty="0" smtClean="0"/>
          </a:p>
          <a:p>
            <a:pPr lvl="1"/>
            <a:r>
              <a:rPr lang="zh-CN" altLang="zh-CN" b="1" dirty="0"/>
              <a:t>康熙皇帝当年从西方宣教士那里听到福音，深受感动，曾写下一首“悟道诗”，其中有两句：“天门久为初人闭，福路全凭圣子通。”</a:t>
            </a:r>
            <a:endParaRPr lang="zh-CN" alt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399" y="2952750"/>
            <a:ext cx="88392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4:13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论到睡了的人，我们不愿意弟兄们不知道，恐怕你们忧伤，像那些没有指望的人一样。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我们若信耶稣死而复活了，那已经在耶稣里睡了的人，神也必将他与耶稣一同带来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7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胜过</a:t>
            </a:r>
            <a:r>
              <a:rPr lang="zh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19150"/>
            <a:ext cx="6417179" cy="2000249"/>
          </a:xfrm>
        </p:spPr>
        <p:txBody>
          <a:bodyPr>
            <a:normAutofit fontScale="77500" lnSpcReduction="20000"/>
          </a:bodyPr>
          <a:lstStyle/>
          <a:p>
            <a:pPr marL="574675" lvl="0" indent="-234950"/>
            <a:r>
              <a:rPr lang="zh-CN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耶稣付上赎罪的代价</a:t>
            </a:r>
          </a:p>
          <a:p>
            <a:pPr marL="574675" lvl="0" indent="-234950"/>
            <a:r>
              <a:rPr lang="zh-CN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耶稣改变死亡的性质</a:t>
            </a:r>
          </a:p>
          <a:p>
            <a:pPr marL="574675" lvl="0" indent="-234950"/>
            <a:r>
              <a:rPr lang="zh-CN" altLang="zh-C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耶稣开通回归的</a:t>
            </a:r>
            <a:r>
              <a:rPr lang="zh-CN" altLang="zh-CN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道路</a:t>
            </a:r>
            <a:endParaRPr lang="en-US" altLang="zh-CN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endParaRPr lang="en-US" altLang="zh-CN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buNone/>
            </a:pPr>
            <a:r>
              <a:rPr lang="zh-CN" altLang="zh-CN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zh-CN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忧伤到祥和，在耶稣怀里安睡</a:t>
            </a:r>
            <a:endParaRPr lang="en-US" altLang="zh-CN" sz="4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891" y="3240587"/>
            <a:ext cx="8839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4:13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论到睡了的人，我们不愿意弟兄们不知道，恐怕你们忧伤，像那些没有指望的人一样。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我们若信耶稣死而复活了，那已经在耶稣里睡了的人，神也必将他与耶稣一同带来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79" y="106998"/>
            <a:ext cx="1931508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终结罪恶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000249"/>
          </a:xfrm>
        </p:spPr>
        <p:txBody>
          <a:bodyPr>
            <a:normAutofit/>
          </a:bodyPr>
          <a:lstStyle/>
          <a:p>
            <a:pPr marL="857250" lvl="1" indent="-220663"/>
            <a:r>
              <a:rPr lang="zh-CN" altLang="en-US" sz="3200" b="1" dirty="0" smtClean="0"/>
              <a:t>  信心之钥：</a:t>
            </a:r>
            <a:r>
              <a:rPr lang="zh-CN" altLang="zh-CN" sz="3200" b="1" dirty="0" smtClean="0"/>
              <a:t>信</a:t>
            </a:r>
            <a:r>
              <a:rPr lang="zh-CN" altLang="zh-CN" sz="3200" b="1" dirty="0"/>
              <a:t>耶稣这位死而复活的</a:t>
            </a:r>
            <a:r>
              <a:rPr lang="zh-CN" altLang="zh-CN" sz="3200" b="1" dirty="0" smtClean="0"/>
              <a:t>主</a:t>
            </a:r>
            <a:endParaRPr lang="en-US" altLang="zh-CN" sz="3200" b="1" dirty="0" smtClean="0"/>
          </a:p>
          <a:p>
            <a:pPr marL="857250" lvl="1" indent="-220663"/>
            <a:r>
              <a:rPr lang="zh-CN" altLang="en-US" sz="3200" b="1" dirty="0" smtClean="0"/>
              <a:t>  </a:t>
            </a:r>
            <a:r>
              <a:rPr lang="zh-CN" altLang="zh-CN" sz="3200" b="1" dirty="0" smtClean="0"/>
              <a:t>造物主</a:t>
            </a:r>
            <a:r>
              <a:rPr lang="zh-CN" altLang="zh-CN" sz="3200" b="1" dirty="0"/>
              <a:t>让受造物死里复活，岂有难哉</a:t>
            </a:r>
            <a:r>
              <a:rPr lang="zh-CN" altLang="zh-CN" sz="3200" b="1" dirty="0" smtClean="0"/>
              <a:t>？</a:t>
            </a:r>
            <a:endParaRPr lang="en-US" altLang="zh-CN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226695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我们现在照主的话告诉你们一件事：我们这活著还存留到主降临的人，断不能在那已经睡了的人之先。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因为主必亲自从天降临，有呼叫的声音和天使长的声音，又有神的号吹响；那在基督里死了的人必先复活</a:t>
            </a:r>
            <a:r>
              <a:rPr lang="zh-CN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7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"/>
            <a:ext cx="8229600" cy="857250"/>
          </a:xfrm>
        </p:spPr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终结罪恶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063414"/>
            <a:ext cx="7971078" cy="2000249"/>
          </a:xfrm>
        </p:spPr>
        <p:txBody>
          <a:bodyPr>
            <a:normAutofit fontScale="92500" lnSpcReduction="20000"/>
          </a:bodyPr>
          <a:lstStyle/>
          <a:p>
            <a:pPr marL="857250" lvl="1" indent="-220663"/>
            <a:r>
              <a:rPr lang="zh-CN" altLang="en-US" b="1" dirty="0" smtClean="0"/>
              <a:t>  空坟见证耶稣的复活</a:t>
            </a:r>
            <a:endParaRPr lang="en-US" altLang="zh-CN" b="1" dirty="0" smtClean="0"/>
          </a:p>
          <a:p>
            <a:pPr marL="857250" lvl="1" indent="-220663"/>
            <a:r>
              <a:rPr lang="zh-CN" altLang="en-US" b="1" dirty="0" smtClean="0"/>
              <a:t>  门徒生命改变是因为见到了复活的耶稣</a:t>
            </a:r>
            <a:endParaRPr lang="en-US" altLang="zh-CN" b="1" dirty="0" smtClean="0"/>
          </a:p>
          <a:p>
            <a:pPr marL="857250" lvl="1" indent="-220663"/>
            <a:r>
              <a:rPr lang="zh-CN" altLang="en-US" b="1" dirty="0" smtClean="0"/>
              <a:t>  耶稣来，</a:t>
            </a:r>
            <a:r>
              <a:rPr lang="zh-CN" altLang="zh-CN" b="1" dirty="0" smtClean="0"/>
              <a:t>第一次是降卑，第二次是高升；第一次在地上受审判，第二次坐在高天荣耀的宝座上审判万国万民！</a:t>
            </a:r>
            <a:endParaRPr lang="zh-CN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857250" lvl="1" indent="-220663"/>
            <a:endParaRPr lang="zh-CN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94766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我们现在照主的话告诉你们一件事：我们这活著还存留到主降临的人，断不能在那已经睡了的人之先。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因为主必亲自从天降临，有呼叫的声音和天使长的声音，又有神的号吹响；那在基督里死了的人必先复活</a:t>
            </a:r>
            <a:r>
              <a:rPr lang="zh-CN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zh-C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 descr="http://4.bp.blogspot.com/-sCTVyXq78oY/UTNiBc92NjI/AAAAAAAABJo/AUwhwOdGka0/s1600/EMPTY%20TO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350"/>
            <a:ext cx="2362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1279</Words>
  <Application>Microsoft Office PowerPoint</Application>
  <PresentationFormat>On-screen Show (16:9)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宋体</vt:lpstr>
      <vt:lpstr>楷体</vt:lpstr>
      <vt:lpstr>方正行楷简体</vt:lpstr>
      <vt:lpstr>方正楷体简体</vt:lpstr>
      <vt:lpstr>Arial</vt:lpstr>
      <vt:lpstr>黑体</vt:lpstr>
      <vt:lpstr>Office Theme</vt:lpstr>
      <vt:lpstr>翻天覆地三个改变</vt:lpstr>
      <vt:lpstr>PowerPoint Presentation</vt:lpstr>
      <vt:lpstr>PowerPoint Presentation</vt:lpstr>
      <vt:lpstr>PowerPoint Presentation</vt:lpstr>
      <vt:lpstr>一、胜过死亡</vt:lpstr>
      <vt:lpstr>一、胜过死亡</vt:lpstr>
      <vt:lpstr>一、胜过死亡</vt:lpstr>
      <vt:lpstr>二、终结罪恶</vt:lpstr>
      <vt:lpstr>二、终结罪恶</vt:lpstr>
      <vt:lpstr>二、终结罪恶</vt:lpstr>
      <vt:lpstr>二、终结罪恶</vt:lpstr>
      <vt:lpstr>三、超越时空</vt:lpstr>
      <vt:lpstr>三、超越时空</vt:lpstr>
      <vt:lpstr>三、超越时空</vt:lpstr>
      <vt:lpstr>翻天覆地三个改变  (帖撒罗尼迦前书 4:13-18)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天国梦 彩云盟</dc:title>
  <dc:creator>ghua</dc:creator>
  <cp:lastModifiedBy>Gary Hua</cp:lastModifiedBy>
  <cp:revision>46</cp:revision>
  <dcterms:created xsi:type="dcterms:W3CDTF">2014-10-18T18:20:24Z</dcterms:created>
  <dcterms:modified xsi:type="dcterms:W3CDTF">2017-11-05T14:41:30Z</dcterms:modified>
</cp:coreProperties>
</file>