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5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9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9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3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7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1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6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2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19659-8A26-49F3-8B83-C6CC22F9EF02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0F609-FB85-41F5-96E3-095230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5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758" y="1097281"/>
            <a:ext cx="8686799" cy="3100648"/>
          </a:xfrm>
        </p:spPr>
        <p:txBody>
          <a:bodyPr/>
          <a:lstStyle/>
          <a:p>
            <a:r>
              <a:rPr lang="zh-CN" altLang="en-US" sz="46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两条道路：雅各与以扫</a:t>
            </a:r>
            <a:endParaRPr lang="en-US" sz="4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  <a:p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你们要思念上面的事，不要思念地上的事。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（西三：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861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以扫的回应：贪爱世俗的荣华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其后裔以东人表现得淋漓尽致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俄巴底亚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》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书对他们的指责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依靠地势、财富、盟友、智慧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作为基督徒，我们依靠什么呢？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570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雅各有比以扫好到哪里去吗？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神从来没有认同雅各的奸诈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雅各受尽了被还治其身之苦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神不需要雅各使诈才祝福他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因为雅各奸诈，所以得祝福？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尽管雅各奸诈，神仍然祝福？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186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我们心中都有一个小雅各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神祝福雅各对我们是喜讯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这并非说雅各可坐享其成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雅各的哪些回应值得借鉴？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116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3" y="83127"/>
            <a:ext cx="8936182" cy="6600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雅各的回应：选择依靠神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心里惧怕愁烦时没有逃跑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</a:t>
            </a:r>
            <a:r>
              <a:rPr 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─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祖亚伯拉罕的神，我父亲以撒的神啊，你曾对我说：回你本地本族去，我要厚待你。你向仆人所施的一切慈爱和诚实，我一点也不配得；我先前只拿着我的杖过这约但河，如今我却成了两队了。求你救我脱离我哥哥以扫的手；因为我怕他来杀我，连妻子带儿女一同杀了。你曾说：我必定厚待你，使你的后裔如同海边的沙，多得不可胜数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（创卅二：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9-12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206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面对生活难题，我们如何作出选择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以东人的方式，还是雅各的方式？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放下自我不易，但却是一必经之路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431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雅各的回应：紧紧抓住神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与神摔跤，紧握属灵祝福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我们如何面对属灵的祝福？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我们需要牢牢抓住些什</a:t>
            </a:r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么</a:t>
            </a:r>
            <a:r>
              <a:rPr lang="zh-CN" altLang="en-US" sz="3600" b="1" smtClean="0"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392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雅各的回应：愿意顺应神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由贪生怕死变成挺身而出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由贪得无厌变成推己及人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基督徒对神的回应：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我为主被囚的劝你们：既然蒙召，行事为人就当与蒙召的恩相称。凡事谦虚、温柔、忍耐，用爱心互相宽容，用和平彼此联络，竭力保守圣灵所赐合而为一的心。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（弗四：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5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以扫和雅各的开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始没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有太大的区别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以扫之路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：沉醉于只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思念地上的事</a:t>
            </a:r>
            <a:endParaRPr lang="en-US" altLang="zh-CN" sz="1400" b="1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雅各之路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：最终学会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思念上面的事</a:t>
            </a:r>
            <a:endParaRPr lang="en-US" altLang="zh-CN" sz="1400" b="1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我们如何在这两条道路中作出选择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愿神帮助我们！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071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以撒向神祈求，利百加得启示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双胞胎：“有毛”及“抓住”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以扫外出打猎，雅各趁火打劫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出卖长子名分，以扫变为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以东</a:t>
            </a:r>
            <a:endParaRPr lang="en-US" altLang="zh-CN" sz="12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骗取父亲祝福，雅各惹祸上身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524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雅各流离失所，与岳父明争暗斗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抓得一大家族，获神吩咐上归途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以扫带人相迎，雅各惧怕且愁烦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向神祷告求助，雅各与天使摔跤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从此真认识神，雅各列入名人录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622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以扫蒙神祝福，获得一大家业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离开应许之地，建立自己国家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心满意足于此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，相信自己能力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以东曾经强盛，如今不复存在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“恐怕有淫乱的，有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贪恋世俗如以扫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的，他因一点食物把自己长子的名份卖了。”（来十二：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681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从人的角度来看，雅各和以扫均不地道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神为何祝福雅各，着实令人很难以理解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更为难以置信的，是这似乎早就被预定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31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不但如此，还有利百加，既从一个人，就是从我们的祖宗以撒怀了孕，（双子还没有生下来，善恶还没有做出来，只因要显明神拣选人的旨意，不在乎人的行为，乃在乎召人的主。）神就对利百加说：‘将来，大的要服侍小的。’正如经上所记：雅各是我所爱的；以扫是我所恶的。”（罗九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10-13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预定论由此而生，极端强调问题不小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361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正确理解神的拣选：“爱”和“恶”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“人到我这里来，若不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爱我胜过爱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自己的父母、妻子、儿女、弟兄、姊妹，和自己的性命，就不能做我的门徒。”（路十四：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保罗的论点：“神要怜悯谁就怜悯谁，要恩待谁就恩待谁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。”（罗九：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人能否拒绝神所赐的怜悯和恩待？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120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全面理解神的拣选：耶稣大筵席的比喻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因为被召的人多，选上的少。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”（太廿二：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呼召出自于神，人的回应决定拣选结果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全过程结合了神的主权及人的自由意志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神恩待以扫和雅各，他们各自如何回应？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443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9629"/>
            <a:ext cx="8736676" cy="653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以扫的回应：轻看属灵的祝福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轻易就把长子的名份给出卖了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我们重视自己基督徒的身份吗？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教授朋友拒绝重要接见的见证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73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1356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SimSun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TennysonChen</cp:lastModifiedBy>
  <cp:revision>29</cp:revision>
  <dcterms:created xsi:type="dcterms:W3CDTF">2017-08-17T14:59:20Z</dcterms:created>
  <dcterms:modified xsi:type="dcterms:W3CDTF">2017-08-27T01:06:18Z</dcterms:modified>
</cp:coreProperties>
</file>