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6" r:id="rId9"/>
    <p:sldId id="267" r:id="rId10"/>
    <p:sldId id="268" r:id="rId11"/>
    <p:sldId id="261" r:id="rId12"/>
    <p:sldId id="269" r:id="rId13"/>
    <p:sldId id="270" r:id="rId14"/>
    <p:sldId id="271" r:id="rId15"/>
    <p:sldId id="262" r:id="rId16"/>
    <p:sldId id="272" r:id="rId17"/>
    <p:sldId id="263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F2E8-6E16-471E-9112-9302971E01ED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BA08-A312-434F-B32A-3C02455B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9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F2E8-6E16-471E-9112-9302971E01ED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BA08-A312-434F-B32A-3C02455B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1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F2E8-6E16-471E-9112-9302971E01ED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BA08-A312-434F-B32A-3C02455B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7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F2E8-6E16-471E-9112-9302971E01ED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BA08-A312-434F-B32A-3C02455B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1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F2E8-6E16-471E-9112-9302971E01ED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BA08-A312-434F-B32A-3C02455B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6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F2E8-6E16-471E-9112-9302971E01ED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BA08-A312-434F-B32A-3C02455B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8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F2E8-6E16-471E-9112-9302971E01ED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BA08-A312-434F-B32A-3C02455B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5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F2E8-6E16-471E-9112-9302971E01ED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BA08-A312-434F-B32A-3C02455B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0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F2E8-6E16-471E-9112-9302971E01ED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BA08-A312-434F-B32A-3C02455B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3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F2E8-6E16-471E-9112-9302971E01ED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BA08-A312-434F-B32A-3C02455B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5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F2E8-6E16-471E-9112-9302971E01ED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BA08-A312-434F-B32A-3C02455B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6F2E8-6E16-471E-9112-9302971E01ED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BA08-A312-434F-B32A-3C02455BE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4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852C-2F57-4067-89A8-0F9B0442C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499456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约瑟成为长子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A0454B-EB55-4EED-8C04-CCA083574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54080"/>
            <a:ext cx="6858000" cy="141502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613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3DB44-8DF9-4B0C-A7A1-80BA611F7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814"/>
            <a:ext cx="7886700" cy="98624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埃及与迦南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0A6F2-13B3-472C-9AD3-19F286753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9069"/>
            <a:ext cx="7886700" cy="530089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埃及预表世界，迦南是神的应许。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又要把这地赐给你的後裔，永远为业。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约瑟叫以色列的子孙起誓说：「神必定看顾你们；你们要把我的骸骨从这里搬上去。」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约瑟没有忘记神的应许。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我们贪爱世界，忘记神的应许吗？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>
                <a:latin typeface="SimSun" panose="02010600030101010101" pitchFamily="2" charset="-122"/>
                <a:ea typeface="SimSun" panose="02010600030101010101" pitchFamily="2" charset="-122"/>
              </a:rPr>
              <a:t>硅谷的基督徒。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217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FC38C-580E-4AA0-B190-84FD3B1C5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813"/>
            <a:ext cx="7886700" cy="94578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雅各给约瑟的儿子们祝福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989B6-3EE0-4B48-B3D5-D897BED66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7161"/>
            <a:ext cx="7886700" cy="501980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以色列看见约瑟的两个儿子，就说：「这是谁？」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约瑟对他父亲说：「这是神在这里赐给我的儿子。」以色列说：「请你领他们到我跟前，我要给他们祝福。」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48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8-9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以色列年纪老迈，眼睛昏花，不能看见。约瑟领他们到他跟前，他就和他们亲嘴，抱著他们。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48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99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3F061-1B62-43C3-8834-D2AA90D2F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6577"/>
            <a:ext cx="7886700" cy="595038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以色列伸出右手来，按在以法莲的头上（以法莲乃是次子），又剪搭过左手来，按在玛拿西的头上（玛拿西原是长子）。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约瑟见他父亲把右手按在以法莲的头上，就不喜悦，便提起他父亲的手，要从以法莲的头上挪到玛拿西的头上。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608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FCD34-64C1-44CB-AEBF-766DC300E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6577"/>
            <a:ext cx="7886700" cy="595038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约瑟对他父亲说：「我父，不是这样。这本是长子，求你把右手按在他的头上。」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他父亲不从，说：「我知道，我儿，我知道。他也必成为一族，也必昌大。只是他的兄弟将来比他还大；他兄弟的後裔要成为多族。」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48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18-19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雅各的确知道，因为他在灵里预言，后来的要发生的事。以法莲支派在以色列回到迦南时的确是比玛拿西支派更昌大。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693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56AAF-7E1C-4CFF-BEDA-ACEBF1395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5129"/>
            <a:ext cx="7886700" cy="590183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雅各最终是个属灵人，明白神的旨意并且活在信心中。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因着这个缘故，雅各临死前的这个举动，在新约中被特别举出，作为信心的榜样。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雅各因著信，临死的时候，给约瑟的两个儿子各自祝福，扶著杖头敬拜神。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029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0411B-1B35-4D48-B03B-B70061D76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905"/>
            <a:ext cx="7886700" cy="92150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雅各给约瑟祝福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BF48D-DCB0-4579-B148-AE571BACE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03413"/>
            <a:ext cx="7886700" cy="517355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他就给约瑟祝福说：「愿我祖亚伯拉罕和我父以撒所事奉的神，就是一生牧养我直到今日的神，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救赎我脱离一切患难的那使者，赐福与这两个童子。愿他们归在我的名下和我祖亚伯拉罕、我父以撒的名下。又愿他们在世界中生养众多。」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48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15-16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给两个童子祝福，就是给约瑟祝福。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4555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E089F-5809-4CD2-A373-5F1E6BB0C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722"/>
            <a:ext cx="7886700" cy="89723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格外赐福约瑟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ED8C3-401F-48B4-8BD3-C8C727590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1965"/>
            <a:ext cx="7886700" cy="512499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并且我从前用弓用刀从亚摩利人手下夺的那块地，我都赐给你，使你比众弟兄多得一分。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那块在示剑的地，是雅各原来用一百块银子买的。（创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38:19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）又被亚摩利人夺去。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后来雅各和约瑟都葬在那里。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528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7632F-CDBD-4B4B-8A65-2FBBE3A5A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905"/>
            <a:ext cx="7886700" cy="88104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以法莲与玛拿西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C667D-5D99-448B-B884-09A8FF708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8149"/>
            <a:ext cx="7886700" cy="510881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为什么以法莲在玛拿西之上？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玛拿西的意思是 “忘记”或“消失”。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而以法莲的意思是 “起来”或“昌盛”。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767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F8813-31B6-4DD2-BAD9-1C750F38F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1313"/>
            <a:ext cx="7886700" cy="5885650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分别代表在基督里面死，和在基督里复活。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死是必须的，但复活才是目的。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基督徒都要先经历“玛拿西”，才能经历 “以法莲”。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若有人要跟从我，就当舍己，背起他的十字架来跟从我。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可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34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价值观的改变。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8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AAC51-E220-443F-AEDF-33993D17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7733"/>
            <a:ext cx="7886700" cy="92734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雅各祝福以色列的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支派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9AD5B-0C4F-45E8-A452-2060BD924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6623"/>
            <a:ext cx="7886700" cy="506034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雅各叫了他的儿子们来，说：你们都来聚集，我好把你们日後必遇的事告诉你们。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雅各嘱咐众子已毕，就把脚收在床上，气绝而死，归到列祖（原文作本民）那里去了。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33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8162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F67E52-48FC-4BA8-B521-5CE19FB5E7DD}"/>
              </a:ext>
            </a:extLst>
          </p:cNvPr>
          <p:cNvSpPr txBox="1"/>
          <p:nvPr/>
        </p:nvSpPr>
        <p:spPr>
          <a:xfrm>
            <a:off x="655455" y="485522"/>
            <a:ext cx="78411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我未到埃及见你之先，你在埃及地所生的以法莲和玛拿西这两个儿子是我的，正如流便和西缅是我的一样。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7107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4D391-D6BE-4FD6-80C5-0EB57A5C5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358"/>
            <a:ext cx="7886700" cy="90096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约瑟是个孝子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7F485-6EFF-4AEF-82C9-D575EF802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6623"/>
            <a:ext cx="8216412" cy="506034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约瑟伏在他父亲的面上哀哭，与他亲嘴。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於是约瑟上去葬他父亲。与他一同上去的，有法老的臣仆和法老家中的长老，并埃及国的长老， 还有约瑟的全家和他的弟兄们，并他父亲的眷属；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…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又有车辆马兵，和他一同上去；那一帮人甚多。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7-9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约瑟是个孝子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我们呢？</a:t>
            </a:r>
          </a:p>
        </p:txBody>
      </p:sp>
    </p:spTree>
    <p:extLst>
      <p:ext uri="{BB962C8B-B14F-4D97-AF65-F5344CB8AC3E}">
        <p14:creationId xmlns:p14="http://schemas.microsoft.com/office/powerpoint/2010/main" val="195253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CA6B0-FEA4-4829-AEFB-3F21F52E2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358"/>
            <a:ext cx="7886700" cy="95372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神赐福给约瑟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04E92-EB93-4E50-B918-B4C71086E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0585"/>
            <a:ext cx="7886700" cy="501637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约瑟和他父亲的眷属都住在埃及。约瑟活了一百一十岁。约瑟得见以法莲第三代的子孙。玛拿西的孙子、玛吉的儿子也养在约瑟的膝上。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22-23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高寿，五代同堂。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福祉临到义人的头。 箴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10:6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789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0A91C-6D80-4ED6-B495-0B93E9885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9998"/>
            <a:ext cx="7886700" cy="100242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445E5-7EBC-4273-8F56-3D4B087CB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4265"/>
            <a:ext cx="7886700" cy="492269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约瑟看望重病的老父。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雅各给约瑟的儿子们祝福。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雅各给约瑟祝福。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以法莲与玛拿西。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036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43D00-F212-4B7F-B999-3CA4750C6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9997"/>
            <a:ext cx="7886700" cy="95387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雅各全家搬进埃及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C98AA-86E7-4B55-8CB3-2883F0BFF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6173"/>
            <a:ext cx="7886700" cy="493079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雅各就从别是巴起行。以色列的儿子们使他们的父亲雅各和他们的妻子、儿女都坐在法老为雅各送来的车上。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他们又带著迦南地所得的牲畜、货财来到埃及。雅各和他的一切子孙都一同来了。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46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5-6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雅各家来到埃及的共有七十人。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27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007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D6A3-795A-4A03-BF50-008850C66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1040"/>
            <a:ext cx="7886700" cy="96624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法老善待雅各全家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29CD7-8E95-4C08-BE01-3C2D1A104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2378"/>
            <a:ext cx="7886700" cy="4984585"/>
          </a:xfrm>
        </p:spPr>
        <p:txBody>
          <a:bodyPr>
            <a:no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法老对约瑟说：「你父亲和你弟兄到你这里来了，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埃及地都在你面前，只管叫你父亲和你弟兄住在国中最好的地；他们可以住在歌珊地。你若知道他们中间有什麽能人，就派他们看管我的牲畜。」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46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5-6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约瑟遵著法老的命，把埃及国最好的地，就是兰塞境内的地，给他父亲和弟兄居住，作为产业。 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111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1628E-BB26-4501-BFBD-4306E231F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905"/>
            <a:ext cx="7886700" cy="85677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约瑟看望重病的老父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3D7E9-DCBA-4B38-BC7A-0D8B50F26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4793"/>
            <a:ext cx="7886700" cy="505217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这事以後，有人告诉约瑟说：「你的父亲病了。」他就带著两个儿子玛拿西和以法莲同去。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以色列就勉强在床上坐起来。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有重要的话告诉约瑟。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836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B2845-4606-4CBF-9281-8AC269A78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967" y="241402"/>
            <a:ext cx="8390534" cy="593556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雅各对约瑟说：「全能的神曾在迦南地的路斯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即伯特利）向我显现，赐福与我，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对我说：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我必使你生养众多，成为多民，又要把这地赐给你的後裔，永远为业。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48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3-4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先把神的应许说出来，尊主为大。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只提到迦南地，不提埃及。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迦南地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才是应许地，尽管埃及地更肥美。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不忘记神起先的呼召。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223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14755-AEEC-4A2E-8952-C9A80F990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2141"/>
            <a:ext cx="7886700" cy="596482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我未到埃及见你之先，你在埃及地所生的以法莲和玛拿西这两个儿子是我的，正如流便和西缅是我的一样。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你在他们以後所生的就是你的，他们可以归於他们弟兄的名下得产业。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48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5-6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要约瑟把玛拿西和以法莲过继给雅各当儿子，不是孙子。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一个极不寻常的安排。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3585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83A31-0EF3-4502-9F48-700689559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182"/>
            <a:ext cx="7886700" cy="94578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约瑟成为长子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21AEF-54A6-4F47-AC99-5DBDFFE00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3805"/>
            <a:ext cx="7886700" cy="496315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以后的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支派中，没有约瑟支派，却有玛拿西和以法莲支派。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长子得双分。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约瑟成为雅各的长子。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神给约瑟最大的祝福。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最大的祝福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不是在埃及的产业，乃是在应许地的产业。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64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1486</TotalTime>
  <Words>1406</Words>
  <Application>Microsoft Office PowerPoint</Application>
  <PresentationFormat>On-screen Show (4:3)</PresentationFormat>
  <Paragraphs>77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宋体</vt:lpstr>
      <vt:lpstr>Arial</vt:lpstr>
      <vt:lpstr>Calibri</vt:lpstr>
      <vt:lpstr>Calibri Light</vt:lpstr>
      <vt:lpstr>Georgia</vt:lpstr>
      <vt:lpstr>Office Theme</vt:lpstr>
      <vt:lpstr>约瑟成为长子</vt:lpstr>
      <vt:lpstr>PowerPoint Presentation</vt:lpstr>
      <vt:lpstr>讲道大纲</vt:lpstr>
      <vt:lpstr>雅各全家搬进埃及</vt:lpstr>
      <vt:lpstr>法老善待雅各全家</vt:lpstr>
      <vt:lpstr>约瑟看望重病的老父</vt:lpstr>
      <vt:lpstr>PowerPoint Presentation</vt:lpstr>
      <vt:lpstr>PowerPoint Presentation</vt:lpstr>
      <vt:lpstr>约瑟成为长子</vt:lpstr>
      <vt:lpstr>埃及与迦南</vt:lpstr>
      <vt:lpstr>雅各给约瑟的儿子们祝福</vt:lpstr>
      <vt:lpstr>PowerPoint Presentation</vt:lpstr>
      <vt:lpstr>PowerPoint Presentation</vt:lpstr>
      <vt:lpstr>PowerPoint Presentation</vt:lpstr>
      <vt:lpstr>雅各给约瑟祝福</vt:lpstr>
      <vt:lpstr>格外赐福约瑟</vt:lpstr>
      <vt:lpstr>以法莲与玛拿西</vt:lpstr>
      <vt:lpstr>PowerPoint Presentation</vt:lpstr>
      <vt:lpstr>雅各祝福以色列的12支派</vt:lpstr>
      <vt:lpstr>约瑟是个孝子</vt:lpstr>
      <vt:lpstr>神赐福给约瑟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成为长子的约瑟</dc:title>
  <dc:creator>Leaf Huang</dc:creator>
  <cp:lastModifiedBy>Leaf Huang</cp:lastModifiedBy>
  <cp:revision>22</cp:revision>
  <dcterms:created xsi:type="dcterms:W3CDTF">2017-06-29T03:50:36Z</dcterms:created>
  <dcterms:modified xsi:type="dcterms:W3CDTF">2017-07-16T03:45:22Z</dcterms:modified>
</cp:coreProperties>
</file>