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367" r:id="rId3"/>
    <p:sldId id="392" r:id="rId4"/>
    <p:sldId id="347" r:id="rId5"/>
    <p:sldId id="393" r:id="rId6"/>
    <p:sldId id="394" r:id="rId7"/>
    <p:sldId id="396" r:id="rId8"/>
    <p:sldId id="397" r:id="rId9"/>
    <p:sldId id="398" r:id="rId10"/>
    <p:sldId id="399" r:id="rId11"/>
    <p:sldId id="395" r:id="rId12"/>
    <p:sldId id="400" r:id="rId13"/>
    <p:sldId id="401" r:id="rId14"/>
    <p:sldId id="402" r:id="rId15"/>
    <p:sldId id="403" r:id="rId16"/>
    <p:sldId id="404" r:id="rId17"/>
    <p:sldId id="405" r:id="rId18"/>
    <p:sldId id="406" r:id="rId19"/>
    <p:sldId id="407" r:id="rId20"/>
    <p:sldId id="408" r:id="rId21"/>
    <p:sldId id="40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6" d="100"/>
          <a:sy n="86" d="100"/>
        </p:scale>
        <p:origin x="-1500" y="-7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7/2/2017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7/2/2017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7/2/2017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7/2/2017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7/2/2017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7/2/2017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7/2/2017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7/2/2017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dist"/>
            <a:r>
              <a:rPr lang="en-US" sz="7000" b="1" dirty="0" smtClean="0"/>
              <a:t>J</a:t>
            </a:r>
            <a:r>
              <a:rPr lang="en-US" sz="7000" dirty="0" smtClean="0"/>
              <a:t>u</a:t>
            </a:r>
            <a:r>
              <a:rPr lang="en-US" sz="7000" b="1" dirty="0" smtClean="0"/>
              <a:t>d</a:t>
            </a:r>
            <a:r>
              <a:rPr lang="en-US" sz="7000" dirty="0" smtClean="0"/>
              <a:t>g</a:t>
            </a:r>
            <a:r>
              <a:rPr lang="en-US" sz="7000" b="1" dirty="0" smtClean="0"/>
              <a:t>i</a:t>
            </a:r>
            <a:r>
              <a:rPr lang="en-US" sz="7000" dirty="0" smtClean="0"/>
              <a:t>n</a:t>
            </a:r>
            <a:r>
              <a:rPr lang="en-US" sz="7000" b="1" dirty="0" smtClean="0"/>
              <a:t>g</a:t>
            </a:r>
          </a:p>
          <a:p>
            <a:pPr algn="dist"/>
            <a:r>
              <a:rPr lang="en-US" sz="7000" dirty="0" smtClean="0"/>
              <a:t>J</a:t>
            </a:r>
            <a:r>
              <a:rPr lang="en-US" sz="7000" b="1" dirty="0" smtClean="0"/>
              <a:t>u</a:t>
            </a:r>
            <a:r>
              <a:rPr lang="en-US" sz="7000" dirty="0" smtClean="0"/>
              <a:t>d</a:t>
            </a:r>
            <a:r>
              <a:rPr lang="en-US" sz="7000" b="1" dirty="0" smtClean="0"/>
              <a:t>g</a:t>
            </a:r>
            <a:r>
              <a:rPr lang="en-US" sz="7000" dirty="0" smtClean="0"/>
              <a:t>i</a:t>
            </a:r>
            <a:r>
              <a:rPr lang="en-US" sz="7000" b="1" dirty="0" smtClean="0"/>
              <a:t>n</a:t>
            </a:r>
            <a:r>
              <a:rPr lang="en-US" sz="7000" dirty="0" smtClean="0"/>
              <a:t>g</a:t>
            </a:r>
            <a:endParaRPr lang="en-US" sz="7000" b="1" dirty="0" smtClean="0"/>
          </a:p>
          <a:p>
            <a:pPr algn="dist"/>
            <a:r>
              <a:rPr lang="zh-CN" altLang="en-US" sz="7000" b="1" dirty="0" smtClean="0"/>
              <a:t>論</a:t>
            </a:r>
            <a:r>
              <a:rPr lang="zh-CN" altLang="en-US" sz="7000" dirty="0" smtClean="0"/>
              <a:t>斷論</a:t>
            </a:r>
            <a:r>
              <a:rPr lang="zh-CN" altLang="en-US" sz="7000" b="1" dirty="0" smtClean="0"/>
              <a:t>斷</a:t>
            </a:r>
            <a:endParaRPr lang="en-US" sz="7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We Love, So We Judge… Righteously and Rightly:</a:t>
            </a:r>
          </a:p>
          <a:p>
            <a:r>
              <a:rPr lang="en-US" sz="4000" dirty="0" smtClean="0">
                <a:solidFill>
                  <a:schemeClr val="bg1"/>
                </a:solidFill>
              </a:rPr>
              <a:t>“Judge” = 1. To analyze/ evaluate; 2. To condemn/ avenge </a:t>
            </a:r>
          </a:p>
          <a:p>
            <a:endParaRPr lang="en-US" sz="4000" dirty="0" smtClean="0">
              <a:solidFill>
                <a:schemeClr val="bg1"/>
              </a:solidFill>
            </a:endParaRPr>
          </a:p>
          <a:p>
            <a:r>
              <a:rPr lang="en-US" sz="4000" dirty="0" smtClean="0">
                <a:solidFill>
                  <a:schemeClr val="bg1"/>
                </a:solidFill>
              </a:rPr>
              <a:t>Vv. 1-6 = </a:t>
            </a:r>
            <a:r>
              <a:rPr lang="en-US" sz="4000" b="1" dirty="0" smtClean="0">
                <a:solidFill>
                  <a:schemeClr val="bg1"/>
                </a:solidFill>
              </a:rPr>
              <a:t>Do not play God + Exercise properly discernment/ assessment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70756"/>
          </a:xfrm>
          <a:prstGeom prst="rect">
            <a:avLst/>
          </a:prstGeom>
          <a:noFill/>
        </p:spPr>
        <p:txBody>
          <a:bodyPr wrap="square" rtlCol="0">
            <a:spAutoFit/>
          </a:bodyPr>
          <a:lstStyle/>
          <a:p>
            <a:pPr algn="r"/>
            <a:r>
              <a:rPr lang="en-US" sz="3200" dirty="0" smtClean="0">
                <a:solidFill>
                  <a:schemeClr val="bg1"/>
                </a:solidFill>
              </a:rPr>
              <a:t>Mt 7:1-6</a:t>
            </a:r>
          </a:p>
          <a:p>
            <a:r>
              <a:rPr lang="en-US" sz="3600" dirty="0" smtClean="0">
                <a:solidFill>
                  <a:schemeClr val="bg1"/>
                </a:solidFill>
              </a:rPr>
              <a:t>1 Do not judge, or you too will be judged. 2 For in the same you judge others, you will be judged, and with the measure you use, it will be measured to you.</a:t>
            </a:r>
          </a:p>
          <a:p>
            <a:endParaRPr lang="en-US" sz="3600" dirty="0" smtClean="0">
              <a:solidFill>
                <a:schemeClr val="bg1"/>
              </a:solidFill>
            </a:endParaRPr>
          </a:p>
          <a:p>
            <a:r>
              <a:rPr lang="en-US" sz="3600" b="1" baseline="30000" dirty="0" smtClean="0">
                <a:solidFill>
                  <a:schemeClr val="bg1"/>
                </a:solidFill>
              </a:rPr>
              <a:t>1 </a:t>
            </a:r>
            <a:r>
              <a:rPr lang="zh-TW" altLang="en-US" sz="3600" b="1" dirty="0" smtClean="0">
                <a:solidFill>
                  <a:schemeClr val="bg1"/>
                </a:solidFill>
              </a:rPr>
              <a:t>你 們 不 要 論 斷 人 ， 免 得 你 們 被 論 斷 。</a:t>
            </a:r>
            <a:r>
              <a:rPr lang="en-US" sz="3600" b="1" baseline="30000" dirty="0" smtClean="0">
                <a:solidFill>
                  <a:schemeClr val="bg1"/>
                </a:solidFill>
              </a:rPr>
              <a:t>2 </a:t>
            </a:r>
            <a:r>
              <a:rPr lang="zh-TW" altLang="en-US" sz="3600" b="1" dirty="0" smtClean="0">
                <a:solidFill>
                  <a:schemeClr val="bg1"/>
                </a:solidFill>
              </a:rPr>
              <a:t>因 為 你 們 怎 樣 論 斷 人 ， 也 必 怎 樣 被 論 斷 ； 你 們 用 甚 麼 量 器 量 給 人 ， 也 必 用 甚 麼 量 器 量 給 你 們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70756"/>
          </a:xfrm>
          <a:prstGeom prst="rect">
            <a:avLst/>
          </a:prstGeom>
          <a:noFill/>
        </p:spPr>
        <p:txBody>
          <a:bodyPr wrap="square" rtlCol="0">
            <a:spAutoFit/>
          </a:bodyPr>
          <a:lstStyle/>
          <a:p>
            <a:pPr algn="r"/>
            <a:r>
              <a:rPr lang="en-US" sz="3200" dirty="0" smtClean="0">
                <a:solidFill>
                  <a:schemeClr val="bg1"/>
                </a:solidFill>
              </a:rPr>
              <a:t>Mt 7:1-6</a:t>
            </a:r>
          </a:p>
          <a:p>
            <a:r>
              <a:rPr lang="en-US" sz="3600" dirty="0" smtClean="0">
                <a:solidFill>
                  <a:schemeClr val="bg1"/>
                </a:solidFill>
              </a:rPr>
              <a:t>3 Why do you look at the speck of sawdust in your brother’s eye and pay no attention to the plank in your own eye? 4 How can you say to your brother, “Let me take the speck out of your eye,” when all the time there is a plank in your own eye? 5 You hypocrite, first take the plank out of your own eye, and then you will see clearly to remove the speck from your brother’s eye.</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908762"/>
          </a:xfrm>
          <a:prstGeom prst="rect">
            <a:avLst/>
          </a:prstGeom>
          <a:noFill/>
        </p:spPr>
        <p:txBody>
          <a:bodyPr wrap="square" rtlCol="0">
            <a:spAutoFit/>
          </a:bodyPr>
          <a:lstStyle/>
          <a:p>
            <a:pPr algn="r"/>
            <a:r>
              <a:rPr lang="en-US" sz="3200" dirty="0" smtClean="0">
                <a:solidFill>
                  <a:schemeClr val="bg1"/>
                </a:solidFill>
              </a:rPr>
              <a:t>Mt 7:1-6</a:t>
            </a:r>
          </a:p>
          <a:p>
            <a:r>
              <a:rPr lang="en-US" sz="3600" b="1" baseline="30000" dirty="0" smtClean="0">
                <a:solidFill>
                  <a:schemeClr val="bg1"/>
                </a:solidFill>
              </a:rPr>
              <a:t>3 </a:t>
            </a:r>
            <a:r>
              <a:rPr lang="zh-TW" altLang="en-US" sz="3600" b="1" dirty="0" smtClean="0">
                <a:solidFill>
                  <a:schemeClr val="bg1"/>
                </a:solidFill>
              </a:rPr>
              <a:t>為 甚 麼 看 見 你 弟 兄 眼 中 有 刺 ， 卻 不 想 自 己 眼 中 有 梁 木 呢 ？</a:t>
            </a:r>
            <a:r>
              <a:rPr lang="en-US" sz="3600" b="1" baseline="30000" dirty="0" smtClean="0">
                <a:solidFill>
                  <a:schemeClr val="bg1"/>
                </a:solidFill>
              </a:rPr>
              <a:t>4 </a:t>
            </a:r>
            <a:r>
              <a:rPr lang="zh-TW" altLang="en-US" sz="3600" b="1" dirty="0" smtClean="0">
                <a:solidFill>
                  <a:schemeClr val="bg1"/>
                </a:solidFill>
              </a:rPr>
              <a:t>你 自 己 眼 中 有 梁 木 ， 怎 能 對 你 弟 兄 說 ： 容 我 去 掉 你 眼 中 的 刺 呢 ？</a:t>
            </a:r>
            <a:r>
              <a:rPr lang="en-US" sz="3600" b="1" baseline="30000" dirty="0" smtClean="0">
                <a:solidFill>
                  <a:schemeClr val="bg1"/>
                </a:solidFill>
              </a:rPr>
              <a:t>5 </a:t>
            </a:r>
            <a:r>
              <a:rPr lang="zh-TW" altLang="en-US" sz="3600" b="1" dirty="0" smtClean="0">
                <a:solidFill>
                  <a:schemeClr val="bg1"/>
                </a:solidFill>
              </a:rPr>
              <a:t>你 這 假 冒 為 善 的 人 ！ 先 去 掉 自 己 眼 中 的 梁 木 ， 然 後 才 能 看 得 清 楚 ， 去 掉 你 弟 兄 眼 中 的 刺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016758"/>
          </a:xfrm>
          <a:prstGeom prst="rect">
            <a:avLst/>
          </a:prstGeom>
          <a:noFill/>
        </p:spPr>
        <p:txBody>
          <a:bodyPr wrap="square" rtlCol="0">
            <a:spAutoFit/>
          </a:bodyPr>
          <a:lstStyle/>
          <a:p>
            <a:pPr algn="r"/>
            <a:r>
              <a:rPr lang="en-US" sz="3200" dirty="0" smtClean="0">
                <a:solidFill>
                  <a:schemeClr val="bg1"/>
                </a:solidFill>
              </a:rPr>
              <a:t>Mt 7:1-6</a:t>
            </a:r>
          </a:p>
          <a:p>
            <a:r>
              <a:rPr lang="en-US" sz="3600" dirty="0" smtClean="0">
                <a:solidFill>
                  <a:schemeClr val="bg1"/>
                </a:solidFill>
              </a:rPr>
              <a:t>6 Do not give dogs what is sacred; do not throw your pearls to pigs. If you do, they may trample them under their feet, and turn and tear you to pieces.</a:t>
            </a:r>
          </a:p>
          <a:p>
            <a:endParaRPr lang="en-US" sz="3600" dirty="0" smtClean="0">
              <a:solidFill>
                <a:schemeClr val="bg1"/>
              </a:solidFill>
            </a:endParaRPr>
          </a:p>
          <a:p>
            <a:r>
              <a:rPr lang="en-US" sz="3600" b="1" baseline="30000" dirty="0" smtClean="0">
                <a:solidFill>
                  <a:schemeClr val="bg1"/>
                </a:solidFill>
              </a:rPr>
              <a:t>6 </a:t>
            </a:r>
            <a:r>
              <a:rPr lang="zh-TW" altLang="en-US" sz="3600" b="1" dirty="0" smtClean="0">
                <a:solidFill>
                  <a:schemeClr val="bg1"/>
                </a:solidFill>
              </a:rPr>
              <a:t>不 要 把 聖 物 給 狗 ， 也 不 要 把 你 們 的 珍 珠 丟 在 豬 前 ， 恐 怕 他 踐 踏 了 珍 珠 ， 轉 過 來 咬 你 們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We Love, So We Judge… Righteously and Rightly:</a:t>
            </a:r>
          </a:p>
          <a:p>
            <a:r>
              <a:rPr lang="en-US" sz="4000" dirty="0" smtClean="0">
                <a:solidFill>
                  <a:schemeClr val="bg1"/>
                </a:solidFill>
              </a:rPr>
              <a:t>We are to judge righteously</a:t>
            </a:r>
          </a:p>
          <a:p>
            <a:r>
              <a:rPr lang="en-US" sz="4000" dirty="0" smtClean="0">
                <a:solidFill>
                  <a:schemeClr val="bg1"/>
                </a:solidFill>
              </a:rPr>
              <a:t>1/ Judging is not a one way street</a:t>
            </a:r>
          </a:p>
          <a:p>
            <a:r>
              <a:rPr lang="en-US" sz="4000" dirty="0" smtClean="0">
                <a:solidFill>
                  <a:schemeClr val="bg1"/>
                </a:solidFill>
              </a:rPr>
              <a:t>2/ Judging is anchored in humility and purposed for restoration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We Love, So We Judge… Righteously and Rightly:</a:t>
            </a:r>
          </a:p>
          <a:p>
            <a:r>
              <a:rPr lang="en-US" sz="4000" b="1" dirty="0" smtClean="0">
                <a:solidFill>
                  <a:schemeClr val="bg1"/>
                </a:solidFill>
              </a:rPr>
              <a:t>The grounds for judging is no longer on our own righteousness but on God’s righteousness for us in Jesus, despite our own plank-sized sin against Him</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We Love, So We Judge… Righteously and Rightly:</a:t>
            </a:r>
          </a:p>
          <a:p>
            <a:r>
              <a:rPr lang="en-US" sz="4000" dirty="0" smtClean="0">
                <a:solidFill>
                  <a:schemeClr val="bg1"/>
                </a:solidFill>
              </a:rPr>
              <a:t>We are to judge rightly</a:t>
            </a:r>
          </a:p>
          <a:p>
            <a:r>
              <a:rPr lang="en-US" sz="4000" dirty="0" smtClean="0">
                <a:solidFill>
                  <a:schemeClr val="bg1"/>
                </a:solidFill>
              </a:rPr>
              <a:t>1/ vv. 1-5 We are to know who we are before God and in Jesus</a:t>
            </a:r>
          </a:p>
          <a:p>
            <a:r>
              <a:rPr lang="en-US" sz="4000" dirty="0" smtClean="0">
                <a:solidFill>
                  <a:schemeClr val="bg1"/>
                </a:solidFill>
              </a:rPr>
              <a:t>2/ v. 6 We are given the ability to make the right discernment and execute a course of approach</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prstClr val="white"/>
                </a:solidFill>
              </a:rPr>
              <a:t>He Loves, So He Judges… Sacrificially</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He Loves, So He Judges… Sacrificially:</a:t>
            </a:r>
          </a:p>
          <a:p>
            <a:r>
              <a:rPr lang="en-US" sz="4000" dirty="0" smtClean="0">
                <a:solidFill>
                  <a:schemeClr val="bg1"/>
                </a:solidFill>
              </a:rPr>
              <a:t>Yes, Christ did judge us, and it led him to the Cross, so that we are not condemned but redeemed and restored.</a:t>
            </a:r>
            <a:br>
              <a:rPr lang="en-US" sz="4000" dirty="0" smtClean="0">
                <a:solidFill>
                  <a:schemeClr val="bg1"/>
                </a:solidFill>
              </a:rPr>
            </a:br>
            <a:r>
              <a:rPr lang="en-US" sz="4000" dirty="0" smtClean="0">
                <a:solidFill>
                  <a:schemeClr val="bg1"/>
                </a:solidFill>
              </a:rPr>
              <a:t>&lt; &gt; Jesus’ instruction on judgment was not simply a “good idea/ moral teaching” BUT a lived, sacrificial reality that became our salvation.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sz="7000" b="1" dirty="0" smtClean="0">
                <a:solidFill>
                  <a:prstClr val="white"/>
                </a:solidFill>
              </a:rPr>
              <a:t>To Coke or Not to Coke</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He Loves, So He Judges… Sacrificially:</a:t>
            </a:r>
          </a:p>
          <a:p>
            <a:r>
              <a:rPr lang="en-US" sz="4000" dirty="0" smtClean="0">
                <a:solidFill>
                  <a:schemeClr val="bg1"/>
                </a:solidFill>
              </a:rPr>
              <a:t>Let us be marinated through and through by the Gospel so that we will judge one another, but only by God’s righteousness toward us in Jesus and by God’s own truth and standard.</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He Loves, So He Judges… Sacrificially:</a:t>
            </a:r>
          </a:p>
          <a:p>
            <a:r>
              <a:rPr lang="en-US" sz="4000" dirty="0" smtClean="0">
                <a:solidFill>
                  <a:schemeClr val="bg1"/>
                </a:solidFill>
              </a:rPr>
              <a:t>Let us judge out of the love that God has for us, and out of the love for all souls to be recipients of His love and grace, rather than His wrath against their sins.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Image result for coca cola"/>
          <p:cNvSpPr>
            <a:spLocks noChangeAspect="1" noChangeArrowheads="1"/>
          </p:cNvSpPr>
          <p:nvPr/>
        </p:nvSpPr>
        <p:spPr bwMode="auto">
          <a:xfrm>
            <a:off x="155575" y="-2338388"/>
            <a:ext cx="4876800" cy="4876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Image result for coca cola"/>
          <p:cNvSpPr>
            <a:spLocks noChangeAspect="1" noChangeArrowheads="1"/>
          </p:cNvSpPr>
          <p:nvPr/>
        </p:nvSpPr>
        <p:spPr bwMode="auto">
          <a:xfrm>
            <a:off x="155575" y="-2338388"/>
            <a:ext cx="4876800" cy="4876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8" name="Picture 6" descr="Image result for coca cola"/>
          <p:cNvPicPr>
            <a:picLocks noChangeAspect="1" noChangeArrowheads="1"/>
          </p:cNvPicPr>
          <p:nvPr/>
        </p:nvPicPr>
        <p:blipFill>
          <a:blip r:embed="rId2" cstate="print"/>
          <a:srcRect/>
          <a:stretch>
            <a:fillRect/>
          </a:stretch>
        </p:blipFill>
        <p:spPr bwMode="auto">
          <a:xfrm>
            <a:off x="-2" y="672242"/>
            <a:ext cx="9144002" cy="435695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sz="7000" b="1" dirty="0" smtClean="0">
                <a:solidFill>
                  <a:prstClr val="white"/>
                </a:solidFill>
              </a:rPr>
              <a:t>Mt </a:t>
            </a:r>
            <a:r>
              <a:rPr lang="zh-CN" altLang="en-US" sz="6400" b="1" dirty="0" smtClean="0">
                <a:solidFill>
                  <a:prstClr val="white"/>
                </a:solidFill>
              </a:rPr>
              <a:t>太</a:t>
            </a:r>
            <a:r>
              <a:rPr lang="en-US" sz="7000" b="1" dirty="0" smtClean="0">
                <a:solidFill>
                  <a:prstClr val="white"/>
                </a:solidFill>
              </a:rPr>
              <a:t> 7:1-6</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prstClr val="white"/>
                </a:solidFill>
              </a:rPr>
              <a:t>To Judge or Not to Judge</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To Judge or Not to Judge:</a:t>
            </a:r>
          </a:p>
          <a:p>
            <a:r>
              <a:rPr lang="en-US" sz="4000" dirty="0" smtClean="0">
                <a:solidFill>
                  <a:schemeClr val="bg1"/>
                </a:solidFill>
              </a:rPr>
              <a:t>YET, there is something amiss in these everyday </a:t>
            </a:r>
            <a:r>
              <a:rPr lang="en-US" sz="4000" u="sng" dirty="0" smtClean="0">
                <a:solidFill>
                  <a:schemeClr val="bg1"/>
                </a:solidFill>
              </a:rPr>
              <a:t>truncated/ modified</a:t>
            </a:r>
            <a:r>
              <a:rPr lang="en-US" sz="4000" dirty="0" smtClean="0">
                <a:solidFill>
                  <a:schemeClr val="bg1"/>
                </a:solidFill>
              </a:rPr>
              <a:t> usage </a:t>
            </a:r>
            <a:r>
              <a:rPr lang="en-US" sz="4000" smtClean="0">
                <a:solidFill>
                  <a:schemeClr val="bg1"/>
                </a:solidFill>
              </a:rPr>
              <a:t>of </a:t>
            </a:r>
            <a:r>
              <a:rPr lang="en-US" sz="4000" smtClean="0">
                <a:solidFill>
                  <a:schemeClr val="bg1"/>
                </a:solidFill>
              </a:rPr>
              <a:t>Jesus’ </a:t>
            </a:r>
            <a:r>
              <a:rPr lang="en-US" sz="4000" dirty="0" smtClean="0">
                <a:solidFill>
                  <a:schemeClr val="bg1"/>
                </a:solidFill>
              </a:rPr>
              <a:t>definitive words of “Do not judge, or you too will be judged.”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To Judge or Not to Judge:</a:t>
            </a:r>
          </a:p>
          <a:p>
            <a:r>
              <a:rPr lang="en-US" sz="4000" i="1" dirty="0" smtClean="0">
                <a:solidFill>
                  <a:schemeClr val="bg1"/>
                </a:solidFill>
              </a:rPr>
              <a:t>Are we then as Christians to judge or not to judge?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Life-giving Instruction of Mt 7:1-6:</a:t>
            </a:r>
          </a:p>
          <a:p>
            <a:r>
              <a:rPr lang="en-US" sz="4000" b="1" dirty="0" smtClean="0">
                <a:solidFill>
                  <a:schemeClr val="bg1"/>
                </a:solidFill>
              </a:rPr>
              <a:t>We are to judge righteously and rightly.</a:t>
            </a:r>
          </a:p>
          <a:p>
            <a:r>
              <a:rPr lang="zh-CN" altLang="en-US" sz="4000" b="1" dirty="0" smtClean="0">
                <a:solidFill>
                  <a:schemeClr val="bg1"/>
                </a:solidFill>
              </a:rPr>
              <a:t>我們得論斷的正直、正確。</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prstClr val="white"/>
                </a:solidFill>
              </a:rPr>
              <a:t>We Love, So We Judge…</a:t>
            </a:r>
          </a:p>
          <a:p>
            <a:pPr algn="ctr"/>
            <a:r>
              <a:rPr lang="en-US" sz="7000" b="1" dirty="0" smtClean="0">
                <a:solidFill>
                  <a:prstClr val="white"/>
                </a:solidFill>
              </a:rPr>
              <a:t>Righteously and Rightly</a:t>
            </a:r>
            <a:endParaRPr lang="en-US" sz="7000" b="1" dirty="0">
              <a:solidFill>
                <a:prstClr val="white"/>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TotalTime>
  <Words>594</Words>
  <Application>Microsoft Office PowerPoint</Application>
  <PresentationFormat>On-screen Show (4:3)</PresentationFormat>
  <Paragraphs>48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ccmc</cp:lastModifiedBy>
  <cp:revision>111</cp:revision>
  <dcterms:created xsi:type="dcterms:W3CDTF">2015-05-17T06:09:38Z</dcterms:created>
  <dcterms:modified xsi:type="dcterms:W3CDTF">2017-07-02T13:53:04Z</dcterms:modified>
</cp:coreProperties>
</file>