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4" r:id="rId18"/>
    <p:sldId id="275" r:id="rId19"/>
    <p:sldId id="276" r:id="rId20"/>
    <p:sldId id="277" r:id="rId21"/>
    <p:sldId id="278" r:id="rId22"/>
    <p:sldId id="279" r:id="rId23"/>
    <p:sldId id="272" r:id="rId24"/>
    <p:sldId id="273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81" d="100"/>
          <a:sy n="81" d="100"/>
        </p:scale>
        <p:origin x="84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4B3F-5956-42A9-8F74-2815646E215E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A682F-7657-4748-89D4-A57584979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88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4B3F-5956-42A9-8F74-2815646E215E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A682F-7657-4748-89D4-A57584979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455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4B3F-5956-42A9-8F74-2815646E215E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A682F-7657-4748-89D4-A57584979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081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4B3F-5956-42A9-8F74-2815646E215E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A682F-7657-4748-89D4-A57584979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03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4B3F-5956-42A9-8F74-2815646E215E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A682F-7657-4748-89D4-A57584979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050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4B3F-5956-42A9-8F74-2815646E215E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A682F-7657-4748-89D4-A57584979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746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4B3F-5956-42A9-8F74-2815646E215E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A682F-7657-4748-89D4-A57584979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0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4B3F-5956-42A9-8F74-2815646E215E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A682F-7657-4748-89D4-A57584979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96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4B3F-5956-42A9-8F74-2815646E215E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A682F-7657-4748-89D4-A57584979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349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4B3F-5956-42A9-8F74-2815646E215E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A682F-7657-4748-89D4-A57584979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663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4B3F-5956-42A9-8F74-2815646E215E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A682F-7657-4748-89D4-A57584979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75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54B3F-5956-42A9-8F74-2815646E215E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A682F-7657-4748-89D4-A57584979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2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768321"/>
          </a:xfrm>
        </p:spPr>
        <p:txBody>
          <a:bodyPr/>
          <a:lstStyle/>
          <a:p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神差我先来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黄力夫弟兄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北卡华人福音基督教会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54919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991"/>
            <a:ext cx="7886700" cy="814745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兄弟第二次相见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30710"/>
            <a:ext cx="7886700" cy="504625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约瑟给哥哥们粮食，放他们回去，只留西缅做人质。要他们把便雅悯带来。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雅各第二次差众子去埃及买粮。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虽然不舍，雅各还是让便雅悯同去。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因为他们告诉雅各，埃及的宰相要便雅悯同去。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99503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5806"/>
            <a:ext cx="7886700" cy="5931157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约瑟举目看见他同母的兄弟便雅悯，就说：「你们向我所说那顶小的兄弟就是这位吗？」又说：「小儿啊，愿神赐恩给你！」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约瑟爱弟之情发动，就急忙寻找可哭之地，进入自己的屋里，哭了一场。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43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29-30</a:t>
            </a: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又哭了一场，真是性情中人。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7735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6142"/>
            <a:ext cx="7886700" cy="5950821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约瑟使众弟兄在他面前排列坐席，都按著长幼的次序，众弟兄就彼此诧异。</a:t>
            </a:r>
            <a:r>
              <a:rPr lang="zh-CN" altLang="en-US" sz="3600" b="1" dirty="0"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约瑟把他面前的食物分出来，送给他们；但便雅悯所得的比别人多五倍。他们就饮酒，和约瑟一同宴乐。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43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33-34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58912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9823"/>
            <a:ext cx="7886700" cy="893403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约瑟饶恕哥哥们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60206"/>
            <a:ext cx="7886700" cy="5016757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约瑟在左右站著的人面前情不自禁，吩咐一声说：「人都要离开我出去！」约瑟和弟兄相认的时候并没有一人站在他面前。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他就放声大哭；埃及人和法老家中的人都听见了。 约瑟对他弟兄们说：「我是约瑟。我的父亲还在吗？」他弟兄不能回答，因为在他面前都惊惶。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45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1-3</a:t>
            </a: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姐弟相会。</a:t>
            </a: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0363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5639"/>
            <a:ext cx="7886700" cy="5921324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约瑟又对他弟兄们说：「请你们近前来。」他们就近前来。他说：「我是你们的兄弟约瑟，就是你们所卖到埃及的。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现在，不要因为把我卖到这里自忧自恨。这是神差我在你们以先来，为要保全生命。 创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45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4-5</a:t>
            </a:r>
            <a:endParaRPr lang="zh-CN" alt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85377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6645"/>
            <a:ext cx="7886700" cy="598031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神差我在你们以先来，为要给你们存留余种在世上，又要大施拯救，保全你们的生命。</a:t>
            </a:r>
            <a:r>
              <a:rPr lang="zh-CN" altLang="en-US" sz="3600" b="1" dirty="0"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这样看来，差我到这里来的不是你们，乃是神。他又使我如法老的父，作他全家的主，并埃及全地的宰相。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TW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45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7-8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0245655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9656"/>
            <a:ext cx="7886700" cy="932732"/>
          </a:xfrm>
        </p:spPr>
        <p:txBody>
          <a:bodyPr/>
          <a:lstStyle/>
          <a:p>
            <a:pPr algn="ctr"/>
            <a:r>
              <a:rPr lang="zh-CN" altLang="en-US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约瑟怎能饶恕？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70039"/>
            <a:ext cx="7886700" cy="5006924"/>
          </a:xfrm>
        </p:spPr>
        <p:txBody>
          <a:bodyPr/>
          <a:lstStyle/>
          <a:p>
            <a:pPr defTabSz="457200">
              <a:lnSpc>
                <a:spcPct val="100000"/>
              </a:lnSpc>
              <a:spcBef>
                <a:spcPts val="0"/>
              </a:spcBef>
            </a:pP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神差我在你们以先来，为要给你们存留余种在世上，又要大施拯救，保全你们的生命。</a:t>
            </a:r>
            <a:r>
              <a:rPr lang="zh-CN" altLang="en-US" sz="36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这样看来，差我到这里来的不是你们，乃是神。他又使我如法老的父，作他全家的主，并埃及全地的宰相。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45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7-8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</a:pP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约瑟看见神的计划。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defTabSz="457200">
              <a:lnSpc>
                <a:spcPct val="100000"/>
              </a:lnSpc>
              <a:spcBef>
                <a:spcPts val="0"/>
              </a:spcBef>
            </a:pP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约瑟是一个顺服神计划的人。</a:t>
            </a:r>
            <a:endParaRPr lang="en-US" sz="3600" b="1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47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FE9D4-A51D-4B15-A893-BC173DC90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8400"/>
            <a:ext cx="7886700" cy="952332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约瑟的儿子们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C7F64-B729-4C93-A756-5E62FEF38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508" y="1139824"/>
            <a:ext cx="7886700" cy="5615907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约瑟给长子起名叫玛拿西（就是使之忘了的意思），因为他说：「神使我忘了一切的困苦和我父的全家。」 他给次子起名叫以法莲（就是使之昌盛的意思），因为他说：「神使我在受苦的地方昌盛。」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41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51-52</a:t>
            </a:r>
            <a:endParaRPr lang="en-US" sz="3600" b="1" dirty="0">
              <a:solidFill>
                <a:prstClr val="black"/>
              </a:solidFill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饶恕要先忘记。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能饶恕是恩典，能忘记更是恩典。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4429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5608B-9C51-4DD1-AEAB-537F637E7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2305"/>
            <a:ext cx="7886700" cy="976395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约瑟有挣扎吗？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5AEAD-F690-4F7A-937F-3009B135A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03158"/>
            <a:ext cx="7886700" cy="4973805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约瑟想起从前所做的那两个梦，就对他们说：「你们是奸细，来窥探这地的虚实。」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TW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42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9</a:t>
            </a: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是不是也想报仇？也有挣扎？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约瑟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哭了三次。在神的面前哭，发泄情绪。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大卫的咒诅诗。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endParaRPr lang="en-US" altLang="zh-TW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41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467E9-CBD2-4FBE-AFEE-B5549B279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64695"/>
            <a:ext cx="7886700" cy="5912268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他说：我是你们的兄弟约瑟，就是你们所卖到埃及的。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45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这样看来，差我到这里来的不是你们，乃是神。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TW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45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TW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8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从“卖”到“差”。多大的转变！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而且“差我到这里来的不是你们，乃是神。”。看起来是人在卖，但实际是神在差。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54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2619" y="393290"/>
            <a:ext cx="825909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神差我在你们以先来，为要给你们存留余种在世上，又要大施拯救，保全你们的生命。</a:t>
            </a:r>
            <a:r>
              <a:rPr lang="zh-CN" altLang="en-US" sz="3600" b="1" dirty="0"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这样看来，差我到这里来的不是你们，乃是神。他又使我如法老的父，作他全家的主，并埃及全地的宰相。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	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45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7-8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5279238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6ECB9-9322-4F71-A3AF-C5638F60E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0270"/>
            <a:ext cx="7886700" cy="982411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新约的教导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6EAF8-CFAA-46DD-A1C5-6C9EED382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03158"/>
            <a:ext cx="7886700" cy="4973805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你们饶恕人的过犯，你们的天父也必饶恕你们的过犯；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你们不饶恕人的过犯，你们的天父也必不饶恕你们的过犯。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太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6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14-15</a:t>
            </a: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并要以恩慈相待，存怜悯的心，彼此饶恕，正如神在基督里饶恕了你们一样。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弗 </a:t>
            </a:r>
            <a:r>
              <a:rPr lang="en-US" altLang="zh-TW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4:32</a:t>
            </a:r>
            <a:endParaRPr lang="zh-CN" alt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1547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9097B-3603-4918-95EC-51D5732DA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4495"/>
            <a:ext cx="7886700" cy="952332"/>
          </a:xfrm>
        </p:spPr>
        <p:txBody>
          <a:bodyPr/>
          <a:lstStyle/>
          <a:p>
            <a:pPr algn="ctr"/>
            <a:r>
              <a:rPr lang="zh-TW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阿米什人的恩典</a:t>
            </a:r>
            <a:r>
              <a:rPr lang="en-US" altLang="zh-TW" b="1" dirty="0">
                <a:latin typeface="SimSun" panose="02010600030101010101" pitchFamily="2" charset="-122"/>
                <a:ea typeface="SimSun" panose="02010600030101010101" pitchFamily="2" charset="-122"/>
              </a:rPr>
              <a:t> Amish Grace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DD576-C6D7-4631-8553-BCC40442B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27221"/>
            <a:ext cx="7886700" cy="4949742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2006</a:t>
            </a:r>
            <a:r>
              <a:rPr lang="zh-CN" altLang="en-US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年</a:t>
            </a:r>
            <a:r>
              <a:rPr lang="en-US" altLang="zh-CN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10</a:t>
            </a:r>
            <a:r>
              <a:rPr lang="zh-CN" altLang="en-US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月</a:t>
            </a:r>
            <a:r>
              <a:rPr lang="en-US" altLang="zh-CN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日，宾夕法尼亚州兰开斯特县阿米什社区的一所偏僻学校。</a:t>
            </a:r>
            <a:endParaRPr lang="en-US" altLang="zh-CN" sz="3600" b="1" dirty="0">
              <a:solidFill>
                <a:srgbClr val="00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5" name="Picture 2" descr="Image result for 阿米什人">
            <a:extLst>
              <a:ext uri="{FF2B5EF4-FFF2-40B4-BE49-F238E27FC236}">
                <a16:creationId xmlns:a16="http://schemas.microsoft.com/office/drawing/2014/main" id="{19FC975E-C06A-472E-B67D-CCDE0B1C20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7696" y="2527786"/>
            <a:ext cx="6081962" cy="3649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7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33C01-8AAE-4B6E-880A-D09E4590A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385011"/>
            <a:ext cx="8064037" cy="5791952"/>
          </a:xfrm>
        </p:spPr>
        <p:txBody>
          <a:bodyPr/>
          <a:lstStyle/>
          <a:p>
            <a:pPr lvl="0"/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送奶工查理羅伯特持槍闖入賓州的一所阿米什人學校，槍擊十名六至十三歲少女，造成五人死亡，最後自己飲彈自盡。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憎恨是一件很沉重，很饥饿的事情。伴随而来的是无数锋利的牙齿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...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然后，它会逐渐蚕食你这颗心，却让爱无处可置。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查理羅伯特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的葬礼。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爱是恒久忍耐，又有恩慈。林前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13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endParaRPr 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1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9823"/>
            <a:ext cx="7886700" cy="903235"/>
          </a:xfrm>
        </p:spPr>
        <p:txBody>
          <a:bodyPr/>
          <a:lstStyle/>
          <a:p>
            <a:pPr algn="ctr"/>
            <a:r>
              <a:rPr lang="zh-CN" altLang="en-US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约瑟预表耶稣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60206"/>
            <a:ext cx="7886700" cy="5016757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他被挂在木头上，亲身担当了我们的罪，使我们既然在罪上死，就得以在义上活。因他受的鞭伤，你们便得了医治。</a:t>
            </a:r>
            <a:r>
              <a:rPr lang="zh-CN" altLang="en-US" sz="3600" b="1" dirty="0"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你们从前好像迷路的羊，如今却归到你们灵魂的牧人监督了。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彼前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24-25</a:t>
            </a: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你死我活？我死你活！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约瑟也是牺牲自己，成全别人。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2756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5974"/>
            <a:ext cx="7886700" cy="5940989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他说：「阿爸！父啊！在你凡事都能；求你将这杯撤去。然而，不要从我的意思，只要从你的意思。」</a:t>
            </a:r>
            <a:r>
              <a:rPr lang="zh-CN" altLang="en-US" sz="3600" b="1" dirty="0"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endParaRPr lang="en-US" altLang="zh-CN" sz="3600" b="1" dirty="0">
              <a:latin typeface="Georgia" panose="02040502050405020303" pitchFamily="18" charset="0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Georgia" panose="02040502050405020303" pitchFamily="18" charset="0"/>
                <a:ea typeface="SimSun" panose="02010600030101010101" pitchFamily="2" charset="-122"/>
              </a:rPr>
              <a:t>耶稣看见神的旨意，就存心顺服，以至於死，且死在十字架上。</a:t>
            </a:r>
            <a:endParaRPr lang="en-US" altLang="zh-CN" sz="3600" b="1" dirty="0">
              <a:latin typeface="Georgia" panose="02040502050405020303" pitchFamily="18" charset="0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Georgia" panose="02040502050405020303" pitchFamily="18" charset="0"/>
                <a:ea typeface="SimSun" panose="02010600030101010101" pitchFamily="2" charset="-122"/>
              </a:rPr>
              <a:t>约瑟也是看见神的旨意，就愿意顺服。</a:t>
            </a:r>
            <a:endParaRPr lang="en-US" altLang="zh-CN" sz="3600" b="1" dirty="0">
              <a:latin typeface="Georgia" panose="02040502050405020303" pitchFamily="18" charset="0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Georgia" panose="02040502050405020303" pitchFamily="18" charset="0"/>
                <a:ea typeface="SimSun" panose="02010600030101010101" pitchFamily="2" charset="-122"/>
              </a:rPr>
              <a:t>我们呢？</a:t>
            </a:r>
            <a:endParaRPr lang="en-US" altLang="zh-CN" sz="3600" b="1" dirty="0">
              <a:latin typeface="Georgia" panose="02040502050405020303" pitchFamily="18" charset="0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Georgia" panose="02040502050405020303" pitchFamily="18" charset="0"/>
                <a:ea typeface="SimSun" panose="02010600030101010101" pitchFamily="2" charset="-122"/>
              </a:rPr>
              <a:t>我虽泪流满面，唯愿主的旨意成全。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64478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9823"/>
            <a:ext cx="7886700" cy="87373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讲道大纲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38865"/>
            <a:ext cx="7886700" cy="493809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+mj-cs"/>
              </a:rPr>
              <a:t>约瑟的故事。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  <a:cs typeface="+mj-cs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约瑟饶恕哥哥们。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约瑟怎能饶恕？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约瑟预表耶稣。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05014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9488"/>
            <a:ext cx="7886700" cy="981893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约瑟的故事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19200"/>
            <a:ext cx="7886700" cy="49577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雅各的第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11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个儿子。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和弟弟便雅悯都是拉结所生。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雅各因爱拉结，也特别疼爱约瑟与便雅悯。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10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个哥哥嫉妒他，把他卖到埃及做奴隶。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1479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5974"/>
            <a:ext cx="7886700" cy="5940989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约瑟在埃及主人家勤奋工作，成为管家，受主人信任。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被主母诬陷，下在牢里。但因勤奋工作，成为牢头。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给同在牢里的酒政解梦，预言官复原职。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后来给法老解梦，成为埃及的宰相。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6370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9656"/>
            <a:ext cx="7886700" cy="932732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丰年和荒年的宰相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89703"/>
            <a:ext cx="7886700" cy="498726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埃及地果然有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个丰年，再有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个荒年。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约瑟用低价在丰年买进多余的谷子。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荒年时卖给百姓。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遍地饥荒，只有埃及有粮。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5124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63794"/>
            <a:ext cx="7886700" cy="5813169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雅各差众子到埃及买粮，只把便雅悯留在身边。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约瑟认得他哥哥们，他们却不认得他。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42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8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约瑟那时约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40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岁。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17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岁被哥哥们卖到埃及，是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23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年前的事了。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哥哥们送上门来，要报仇的话，是好机会。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3372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9823"/>
            <a:ext cx="7886700" cy="87373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兄弟相见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19200"/>
            <a:ext cx="7886700" cy="49577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约瑟的哥哥们来了，脸伏於地，向他下拜。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42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6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约瑟对他们说：请听我所做的梦： 我们在田里捆禾稼，我的捆起来站著，你们的捆来围著我的捆下拜。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37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6-7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果然应验。</a:t>
            </a:r>
          </a:p>
          <a:p>
            <a:endParaRPr lang="zh-CN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33099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6477"/>
            <a:ext cx="7886700" cy="5970486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他们彼此说：「我们在兄弟身上实在有罪。他哀求我们的时候，我们见他心里的愁苦，却不肯听，所以这场苦难临到我们身上。」 流便说：「我岂不是对你们说过，不可伤害那孩子吗？只是你们不肯听，所以流他血的罪向我们追讨。」他们不知道约瑟听得出来，因为在他们中间用通事传话。 约瑟转身退去，哭了一场。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42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21-24</a:t>
            </a: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哭了一场。为什么哭？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71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596</TotalTime>
  <Words>1777</Words>
  <Application>Microsoft Office PowerPoint</Application>
  <PresentationFormat>On-screen Show (4:3)</PresentationFormat>
  <Paragraphs>81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SimSun</vt:lpstr>
      <vt:lpstr>Arial</vt:lpstr>
      <vt:lpstr>Calibri</vt:lpstr>
      <vt:lpstr>Calibri Light</vt:lpstr>
      <vt:lpstr>Georgia</vt:lpstr>
      <vt:lpstr>Office Theme</vt:lpstr>
      <vt:lpstr>神差我先来</vt:lpstr>
      <vt:lpstr>PowerPoint Presentation</vt:lpstr>
      <vt:lpstr>讲道大纲</vt:lpstr>
      <vt:lpstr>约瑟的故事</vt:lpstr>
      <vt:lpstr>PowerPoint Presentation</vt:lpstr>
      <vt:lpstr>丰年和荒年的宰相</vt:lpstr>
      <vt:lpstr>PowerPoint Presentation</vt:lpstr>
      <vt:lpstr>兄弟相见</vt:lpstr>
      <vt:lpstr>PowerPoint Presentation</vt:lpstr>
      <vt:lpstr>兄弟第二次相见</vt:lpstr>
      <vt:lpstr>PowerPoint Presentation</vt:lpstr>
      <vt:lpstr>PowerPoint Presentation</vt:lpstr>
      <vt:lpstr>约瑟饶恕哥哥们</vt:lpstr>
      <vt:lpstr>PowerPoint Presentation</vt:lpstr>
      <vt:lpstr>PowerPoint Presentation</vt:lpstr>
      <vt:lpstr>约瑟怎能饶恕？</vt:lpstr>
      <vt:lpstr>约瑟的儿子们</vt:lpstr>
      <vt:lpstr>约瑟有挣扎吗？</vt:lpstr>
      <vt:lpstr>PowerPoint Presentation</vt:lpstr>
      <vt:lpstr>新约的教导</vt:lpstr>
      <vt:lpstr>阿米什人的恩典 Amish Grace</vt:lpstr>
      <vt:lpstr>PowerPoint Presentation</vt:lpstr>
      <vt:lpstr>约瑟预表耶稣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神差我先来</dc:title>
  <dc:creator>Leaf Huang</dc:creator>
  <cp:lastModifiedBy>Leaf Huang</cp:lastModifiedBy>
  <cp:revision>20</cp:revision>
  <dcterms:created xsi:type="dcterms:W3CDTF">2017-06-17T20:53:18Z</dcterms:created>
  <dcterms:modified xsi:type="dcterms:W3CDTF">2017-06-25T01:08:49Z</dcterms:modified>
</cp:coreProperties>
</file>