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Override5.xml" ContentType="application/vnd.openxmlformats-officedocument.themeOverr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5.xml" ContentType="application/vnd.openxmlformats-officedocument.themeOverr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theme/themeOverride13.xml" ContentType="application/vnd.openxmlformats-officedocument.themeOverr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theme/themeOverride9.xml" ContentType="application/vnd.openxmlformats-officedocument.themeOverride+xml"/>
  <Override PartName="/ppt/theme/themeOverride14.xml" ContentType="application/vnd.openxmlformats-officedocument.themeOverr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Override7.xml" ContentType="application/vnd.openxmlformats-officedocument.themeOverr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theme/themeOverride10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1" r:id="rId1"/>
    <p:sldMasterId id="2147484244" r:id="rId2"/>
    <p:sldMasterId id="2147484268" r:id="rId3"/>
    <p:sldMasterId id="2147484292" r:id="rId4"/>
  </p:sldMasterIdLst>
  <p:notesMasterIdLst>
    <p:notesMasterId r:id="rId36"/>
  </p:notesMasterIdLst>
  <p:handoutMasterIdLst>
    <p:handoutMasterId r:id="rId37"/>
  </p:handoutMasterIdLst>
  <p:sldIdLst>
    <p:sldId id="321" r:id="rId5"/>
    <p:sldId id="392" r:id="rId6"/>
    <p:sldId id="391" r:id="rId7"/>
    <p:sldId id="393" r:id="rId8"/>
    <p:sldId id="396" r:id="rId9"/>
    <p:sldId id="416" r:id="rId10"/>
    <p:sldId id="417" r:id="rId11"/>
    <p:sldId id="418" r:id="rId12"/>
    <p:sldId id="419" r:id="rId13"/>
    <p:sldId id="420" r:id="rId14"/>
    <p:sldId id="421" r:id="rId15"/>
    <p:sldId id="423" r:id="rId16"/>
    <p:sldId id="318" r:id="rId17"/>
    <p:sldId id="398" r:id="rId18"/>
    <p:sldId id="399" r:id="rId19"/>
    <p:sldId id="400" r:id="rId20"/>
    <p:sldId id="402" r:id="rId21"/>
    <p:sldId id="405" r:id="rId22"/>
    <p:sldId id="407" r:id="rId23"/>
    <p:sldId id="410" r:id="rId24"/>
    <p:sldId id="403" r:id="rId25"/>
    <p:sldId id="406" r:id="rId26"/>
    <p:sldId id="412" r:id="rId27"/>
    <p:sldId id="404" r:id="rId28"/>
    <p:sldId id="411" r:id="rId29"/>
    <p:sldId id="401" r:id="rId30"/>
    <p:sldId id="413" r:id="rId31"/>
    <p:sldId id="414" r:id="rId32"/>
    <p:sldId id="422" r:id="rId33"/>
    <p:sldId id="424" r:id="rId34"/>
    <p:sldId id="316" r:id="rId35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FF3399"/>
    <a:srgbClr val="9EAC1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21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229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 smtClean="0"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 smtClean="0"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FB96171F-ABB6-48F8-9273-4AE9F651B862}" type="datetimeFigureOut">
              <a:rPr lang="en-US"/>
              <a:pPr>
                <a:defRPr/>
              </a:pPr>
              <a:t>2/26/2017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 smtClean="0"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 smtClean="0"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E15AEDC2-5D98-49B5-A82B-1678C1A2E1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75047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C319978D-96EF-4A9E-B858-99BDB5D4D29B}" type="datetimeFigureOut">
              <a:rPr lang="en-US"/>
              <a:pPr>
                <a:defRPr/>
              </a:pPr>
              <a:t>2/26/2017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5EC9BCC2-4CC5-4FBC-8908-D81EC0FEE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00932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843" indent="-285709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2835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599970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103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238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370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8504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5638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EA0E61A1-2F7B-4FCF-AD73-DD83CA078A75}" type="slidenum">
              <a:rPr lang="zh-TW" altLang="en-US" sz="1200">
                <a:solidFill>
                  <a:srgbClr val="000000"/>
                </a:solidFill>
                <a:ea typeface="新細明體" pitchFamily="18" charset="-120"/>
              </a:rPr>
              <a:pPr eaLnBrk="1" hangingPunct="1"/>
              <a:t>1</a:t>
            </a:fld>
            <a:endParaRPr lang="en-US" altLang="zh-TW" sz="120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1885700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843" indent="-285709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2835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599970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103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238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370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8504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5638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EA0E61A1-2F7B-4FCF-AD73-DD83CA078A75}" type="slidenum">
              <a:rPr lang="zh-TW" altLang="en-US" sz="1200">
                <a:solidFill>
                  <a:srgbClr val="000000"/>
                </a:solidFill>
                <a:ea typeface="新細明體" pitchFamily="18" charset="-120"/>
              </a:rPr>
              <a:pPr eaLnBrk="1" hangingPunct="1"/>
              <a:t>19</a:t>
            </a:fld>
            <a:endParaRPr lang="en-US" altLang="zh-TW" sz="120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3906955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843" indent="-285709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2835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599970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103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238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370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8504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5638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EA0E61A1-2F7B-4FCF-AD73-DD83CA078A75}" type="slidenum">
              <a:rPr lang="zh-TW" altLang="en-US" sz="1200">
                <a:solidFill>
                  <a:srgbClr val="000000"/>
                </a:solidFill>
                <a:ea typeface="新細明體" pitchFamily="18" charset="-120"/>
              </a:rPr>
              <a:pPr eaLnBrk="1" hangingPunct="1"/>
              <a:t>20</a:t>
            </a:fld>
            <a:endParaRPr lang="en-US" altLang="zh-TW" sz="120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3766512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843" indent="-285709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2835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599970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103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238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370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8504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5638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EA0E61A1-2F7B-4FCF-AD73-DD83CA078A75}" type="slidenum">
              <a:rPr lang="zh-TW" altLang="en-US" sz="1200">
                <a:solidFill>
                  <a:srgbClr val="000000"/>
                </a:solidFill>
                <a:ea typeface="新細明體" pitchFamily="18" charset="-120"/>
              </a:rPr>
              <a:pPr eaLnBrk="1" hangingPunct="1"/>
              <a:t>21</a:t>
            </a:fld>
            <a:endParaRPr lang="en-US" altLang="zh-TW" sz="120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35466685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843" indent="-285709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2835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599970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103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238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370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8504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5638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EA0E61A1-2F7B-4FCF-AD73-DD83CA078A75}" type="slidenum">
              <a:rPr lang="zh-TW" altLang="en-US" sz="1200">
                <a:solidFill>
                  <a:srgbClr val="000000"/>
                </a:solidFill>
                <a:ea typeface="新細明體" pitchFamily="18" charset="-120"/>
              </a:rPr>
              <a:pPr eaLnBrk="1" hangingPunct="1"/>
              <a:t>23</a:t>
            </a:fld>
            <a:endParaRPr lang="en-US" altLang="zh-TW" sz="120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1568748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843" indent="-285709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2835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599970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103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238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370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8504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5638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EA0E61A1-2F7B-4FCF-AD73-DD83CA078A75}" type="slidenum">
              <a:rPr lang="zh-TW" altLang="en-US" sz="1200">
                <a:solidFill>
                  <a:srgbClr val="000000"/>
                </a:solidFill>
                <a:ea typeface="新細明體" pitchFamily="18" charset="-120"/>
              </a:rPr>
              <a:pPr eaLnBrk="1" hangingPunct="1"/>
              <a:t>24</a:t>
            </a:fld>
            <a:endParaRPr lang="en-US" altLang="zh-TW" sz="120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31107379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843" indent="-285709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2835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599970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103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238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370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8504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5638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EA0E61A1-2F7B-4FCF-AD73-DD83CA078A75}" type="slidenum">
              <a:rPr lang="zh-TW" altLang="en-US" sz="1200">
                <a:solidFill>
                  <a:srgbClr val="000000"/>
                </a:solidFill>
                <a:ea typeface="新細明體" pitchFamily="18" charset="-120"/>
              </a:rPr>
              <a:pPr eaLnBrk="1" hangingPunct="1"/>
              <a:t>28</a:t>
            </a:fld>
            <a:endParaRPr lang="en-US" altLang="zh-TW" sz="120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1900976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843" indent="-285709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2835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599970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103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238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370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8504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5638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EA0E61A1-2F7B-4FCF-AD73-DD83CA078A75}" type="slidenum">
              <a:rPr lang="zh-TW" altLang="en-US" sz="1200">
                <a:solidFill>
                  <a:srgbClr val="000000"/>
                </a:solidFill>
                <a:ea typeface="新細明體" pitchFamily="18" charset="-120"/>
              </a:rPr>
              <a:pPr eaLnBrk="1" hangingPunct="1"/>
              <a:t>30</a:t>
            </a:fld>
            <a:endParaRPr lang="en-US" altLang="zh-TW" sz="120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25838043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897" indent="-285730" defTabSz="930207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2918" indent="-228584" defTabSz="930207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085" indent="-228584" defTabSz="930207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252" indent="-228584" defTabSz="930207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419" indent="-228584" defTabSz="9302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585" indent="-228584" defTabSz="9302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8752" indent="-228584" defTabSz="9302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5919" indent="-228584" defTabSz="9302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860C3836-E6EF-4B7F-8932-1CEE0BF28C9B}" type="slidenum">
              <a:rPr lang="en-US" sz="1200">
                <a:solidFill>
                  <a:srgbClr val="000000"/>
                </a:solidFill>
                <a:latin typeface="Arial" pitchFamily="34" charset="0"/>
                <a:ea typeface="宋体" pitchFamily="2" charset="-122"/>
              </a:rPr>
              <a:pPr eaLnBrk="1" hangingPunct="1"/>
              <a:t>31</a:t>
            </a:fld>
            <a:endParaRPr lang="en-US" sz="1200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21094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3163" y="696913"/>
            <a:ext cx="4641850" cy="3481387"/>
          </a:xfrm>
          <a:ln/>
        </p:spPr>
      </p:sp>
      <p:sp>
        <p:nvSpPr>
          <p:cNvPr id="21094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37" tIns="46469" rIns="92937" bIns="46469"/>
          <a:lstStyle/>
          <a:p>
            <a:endParaRPr lang="en-US" smtClean="0"/>
          </a:p>
        </p:txBody>
      </p:sp>
      <p:sp>
        <p:nvSpPr>
          <p:cNvPr id="210949" name="Slide Number Placeholder 3"/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37" tIns="46469" rIns="92937" bIns="46469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/>
            <a:fld id="{3D272DBB-6D89-4943-B59F-C324D2E62A11}" type="slidenum">
              <a:rPr lang="en-US" altLang="zh-TW" sz="1200">
                <a:solidFill>
                  <a:srgbClr val="000000"/>
                </a:solidFill>
                <a:latin typeface="Arial" pitchFamily="34" charset="0"/>
              </a:rPr>
              <a:pPr algn="r"/>
              <a:t>31</a:t>
            </a:fld>
            <a:endParaRPr lang="en-US" altLang="zh-TW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3991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843" indent="-285709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2835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599970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103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238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370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8504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5638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EA0E61A1-2F7B-4FCF-AD73-DD83CA078A75}" type="slidenum">
              <a:rPr lang="zh-TW" altLang="en-US" sz="1200">
                <a:solidFill>
                  <a:srgbClr val="000000"/>
                </a:solidFill>
                <a:ea typeface="新細明體" pitchFamily="18" charset="-120"/>
              </a:rPr>
              <a:pPr eaLnBrk="1" hangingPunct="1"/>
              <a:t>2</a:t>
            </a:fld>
            <a:endParaRPr lang="en-US" altLang="zh-TW" sz="120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1929523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843" indent="-285709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2835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599970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103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238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370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8504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5638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EA0E61A1-2F7B-4FCF-AD73-DD83CA078A75}" type="slidenum">
              <a:rPr lang="zh-TW" altLang="en-US" sz="1200">
                <a:solidFill>
                  <a:srgbClr val="000000"/>
                </a:solidFill>
                <a:ea typeface="新細明體" pitchFamily="18" charset="-120"/>
              </a:rPr>
              <a:pPr eaLnBrk="1" hangingPunct="1"/>
              <a:t>3</a:t>
            </a:fld>
            <a:endParaRPr lang="en-US" altLang="zh-TW" sz="120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3731213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843" indent="-285709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2835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599970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103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238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370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8504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5638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EA0E61A1-2F7B-4FCF-AD73-DD83CA078A75}" type="slidenum">
              <a:rPr lang="zh-TW" altLang="en-US" sz="1200">
                <a:solidFill>
                  <a:srgbClr val="000000"/>
                </a:solidFill>
                <a:ea typeface="新細明體" pitchFamily="18" charset="-120"/>
              </a:rPr>
              <a:pPr eaLnBrk="1" hangingPunct="1"/>
              <a:t>4</a:t>
            </a:fld>
            <a:endParaRPr lang="en-US" altLang="zh-TW" sz="120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1299326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843" indent="-285709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2835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599970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103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238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370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8504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5638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BA14E629-8862-43CA-A62B-E33D488DC4C1}" type="slidenum">
              <a:rPr lang="zh-TW" altLang="en-US" sz="1200">
                <a:solidFill>
                  <a:srgbClr val="000000"/>
                </a:solidFill>
                <a:ea typeface="新細明體" pitchFamily="18" charset="-120"/>
              </a:rPr>
              <a:pPr eaLnBrk="1" hangingPunct="1"/>
              <a:t>5</a:t>
            </a:fld>
            <a:endParaRPr lang="en-US" altLang="zh-TW" sz="120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3996349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85DB3DB2-EDAF-4D5F-BF12-01C45F9328E4}" type="slidenum">
              <a:rPr lang="zh-TW" altLang="en-US" sz="1200" smtClean="0">
                <a:solidFill>
                  <a:srgbClr val="000000"/>
                </a:solidFill>
                <a:ea typeface="PMingLiU" pitchFamily="18" charset="-120"/>
              </a:rPr>
              <a:pPr/>
              <a:t>6</a:t>
            </a:fld>
            <a:endParaRPr lang="en-US" altLang="zh-TW" sz="1200" smtClean="0">
              <a:solidFill>
                <a:srgbClr val="000000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4394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843" indent="-285709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2835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599970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103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238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370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8504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5638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BA14E629-8862-43CA-A62B-E33D488DC4C1}" type="slidenum">
              <a:rPr lang="zh-TW" altLang="en-US" sz="1200">
                <a:solidFill>
                  <a:srgbClr val="000000"/>
                </a:solidFill>
                <a:ea typeface="新細明體" pitchFamily="18" charset="-120"/>
              </a:rPr>
              <a:pPr eaLnBrk="1" hangingPunct="1"/>
              <a:t>12</a:t>
            </a:fld>
            <a:endParaRPr lang="en-US" altLang="zh-TW" sz="120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3211592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843" indent="-285709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2835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599970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103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238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370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8504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5638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EA0E61A1-2F7B-4FCF-AD73-DD83CA078A75}" type="slidenum">
              <a:rPr lang="zh-TW" altLang="en-US" sz="1200">
                <a:solidFill>
                  <a:srgbClr val="000000"/>
                </a:solidFill>
                <a:ea typeface="新細明體" pitchFamily="18" charset="-120"/>
              </a:rPr>
              <a:pPr eaLnBrk="1" hangingPunct="1"/>
              <a:t>14</a:t>
            </a:fld>
            <a:endParaRPr lang="en-US" altLang="zh-TW" sz="120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2466094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843" indent="-285709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2835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599970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103" indent="-228567" defTabSz="93014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238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370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8504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5638" indent="-228567" defTabSz="930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EA0E61A1-2F7B-4FCF-AD73-DD83CA078A75}" type="slidenum">
              <a:rPr lang="zh-TW" altLang="en-US" sz="1200">
                <a:solidFill>
                  <a:srgbClr val="000000"/>
                </a:solidFill>
                <a:ea typeface="新細明體" pitchFamily="18" charset="-120"/>
              </a:rPr>
              <a:pPr eaLnBrk="1" hangingPunct="1"/>
              <a:t>17</a:t>
            </a:fld>
            <a:endParaRPr lang="en-US" altLang="zh-TW" sz="120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2282287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B431E94-3AE2-4716-9BA3-8586C0E2CE3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703130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E706F31-EDE3-41A9-9C51-6D38ED152A5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758988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2AD414A-C727-45BD-81E5-E70A0213478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590588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ABA7C-CF2D-4197-84AE-8AB435D283AB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0831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BFDFF-4E41-4CB9-A2E6-9A7930928AC8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9822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E1EFB-B683-422C-82D7-F9299E6D5E9B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1270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E430E-56EE-405C-BC2D-7A6F4022262E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1848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641EB-527B-4879-A8F1-C32A6C5DCD6E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4203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2E2A8-20E9-49A0-A1F1-F4BEBFF6E85F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4245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8AE2B-0EB0-40A6-8D3B-80BC2773CCE1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0468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538BB-1602-485E-8E9E-C6AC44C73E57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6281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8249D7D-80DD-4777-9A92-F62D78DB4F1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815672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BDBD2-C2D8-4076-BDA9-7A12B2E084E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0289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24BC2-4D99-4F5F-BFE7-AC137F993952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7605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DD348-C0C6-4062-8599-5ED3E3B4F850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4119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D6E41057-5A74-4EF7-A4CE-9E790D5E33CD}" type="datetimeFigureOut">
              <a:rPr lang="en-US"/>
              <a:pPr>
                <a:defRPr/>
              </a:pPr>
              <a:t>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1C651FFD-50AA-411A-B102-E87F90F170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6175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AD17A33F-7A36-45BB-8341-419EF1077B36}" type="datetimeFigureOut">
              <a:rPr lang="en-US"/>
              <a:pPr>
                <a:defRPr/>
              </a:pPr>
              <a:t>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8387336B-C31F-45D2-8247-902037651E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49669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9ED6562C-F97A-4AD7-BED5-22FF3B734263}" type="datetimeFigureOut">
              <a:rPr lang="en-US"/>
              <a:pPr>
                <a:defRPr/>
              </a:pPr>
              <a:t>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0B0D1EB5-412F-4994-99CC-A4486301B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47825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551A8A38-7ED1-475F-BC8D-F4D1A0AC1ACF}" type="datetimeFigureOut">
              <a:rPr lang="en-US"/>
              <a:pPr>
                <a:defRPr/>
              </a:pPr>
              <a:t>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A3646269-AE76-461A-9168-2361E6E5C4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3922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280F8C82-1109-4E22-A5CA-881B228CDB09}" type="datetimeFigureOut">
              <a:rPr lang="en-US"/>
              <a:pPr>
                <a:defRPr/>
              </a:pPr>
              <a:t>2/26/2017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EFB13A6F-8F57-4392-833A-74D19B8D6C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661663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B18C2FEF-F009-41BB-AEE8-C463B3016750}" type="datetimeFigureOut">
              <a:rPr lang="en-US"/>
              <a:pPr>
                <a:defRPr/>
              </a:pPr>
              <a:t>2/26/2017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5DEDB678-B61A-40B8-9521-3B236D0F3E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68639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23A79A90-538C-4961-A94B-CD1483CC7C03}" type="datetimeFigureOut">
              <a:rPr lang="en-US"/>
              <a:pPr>
                <a:defRPr/>
              </a:pPr>
              <a:t>2/26/2017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172FB2B8-C177-4569-896C-E94220342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220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026458B-2B5C-46FC-A218-A4442C23978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1586264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C6A487A7-EE30-4389-8C99-E8B5479C2AA6}" type="datetimeFigureOut">
              <a:rPr lang="en-US"/>
              <a:pPr>
                <a:defRPr/>
              </a:pPr>
              <a:t>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1471EED0-693B-412D-B9FA-B36ADC89D5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07376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9752E39A-4145-4678-A3EB-3574F8CDF7A4}" type="datetimeFigureOut">
              <a:rPr lang="en-US"/>
              <a:pPr>
                <a:defRPr/>
              </a:pPr>
              <a:t>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86C507AD-89E6-45CD-BB7C-384DA60DCC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7108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572C1420-FFAD-497C-A138-A26CBB320F2A}" type="datetimeFigureOut">
              <a:rPr lang="en-US"/>
              <a:pPr>
                <a:defRPr/>
              </a:pPr>
              <a:t>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0F06A378-56C1-4291-A533-69921370B5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49534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3FB4D08C-D335-411C-B24F-3990873C309C}" type="datetimeFigureOut">
              <a:rPr lang="en-US"/>
              <a:pPr>
                <a:defRPr/>
              </a:pPr>
              <a:t>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5D22F221-DF56-4C38-B3F3-1B4F25C59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86930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251D13CA-6E13-4963-8688-FCCE8609E2F5}" type="datetimeFigureOut">
              <a:rPr lang="en-US"/>
              <a:pPr>
                <a:defRPr/>
              </a:pPr>
              <a:t>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4D01E24-A80A-46CE-922D-EB70115F7F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86609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E0348CF-7A5C-4A45-92BD-71A388B2AD36}" type="datetimeFigureOut">
              <a:rPr lang="en-US"/>
              <a:pPr>
                <a:defRPr/>
              </a:pPr>
              <a:t>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B49B4819-A1A0-4A34-9CA8-5613E48AA3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642404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7DBB035-06BE-4CD5-9F8A-F64BBCCFE1AD}" type="datetimeFigureOut">
              <a:rPr lang="en-US"/>
              <a:pPr>
                <a:defRPr/>
              </a:pPr>
              <a:t>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3D013253-4E08-446A-9CB5-FB01FDF2BA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20264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59AC2E4C-8768-4596-BB5E-E93B3E0673AB}" type="datetimeFigureOut">
              <a:rPr lang="en-US"/>
              <a:pPr>
                <a:defRPr/>
              </a:pPr>
              <a:t>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A4A8ACE-9C16-4C38-84BB-4D8A516295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79301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A6AF8C02-E4BB-4085-8516-666AB67CDA6B}" type="datetimeFigureOut">
              <a:rPr lang="en-US"/>
              <a:pPr>
                <a:defRPr/>
              </a:pPr>
              <a:t>2/26/2017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86B492F7-CC47-487C-93A8-22876C31D5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65866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85F0E20D-7771-441E-A55D-C38AC4BC67A6}" type="datetimeFigureOut">
              <a:rPr lang="en-US"/>
              <a:pPr>
                <a:defRPr/>
              </a:pPr>
              <a:t>2/26/2017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F064AF69-DC8B-4DD7-8E82-51AF85AAA9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4974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74D5D64-D05D-4F8E-957B-DDC08284B74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1635211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7043222-DDEB-473D-9626-0E42B36066DA}" type="datetimeFigureOut">
              <a:rPr lang="en-US"/>
              <a:pPr>
                <a:defRPr/>
              </a:pPr>
              <a:t>2/26/2017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BEC491EE-5872-4CC9-B06C-14C554A62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42695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3D2BEDB1-DE65-437F-9FED-53878F853F82}" type="datetimeFigureOut">
              <a:rPr lang="en-US"/>
              <a:pPr>
                <a:defRPr/>
              </a:pPr>
              <a:t>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AA6F3483-0389-486A-A8E9-B4C9BEB9F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09778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8EA4E4F5-A2DE-4035-BFC2-8BF4504A3ADF}" type="datetimeFigureOut">
              <a:rPr lang="en-US"/>
              <a:pPr>
                <a:defRPr/>
              </a:pPr>
              <a:t>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218B88F7-EA1E-485B-8D66-27E737EEF1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33516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ECB4A932-0FA9-43F5-A380-77EB9FB36C94}" type="datetimeFigureOut">
              <a:rPr lang="en-US"/>
              <a:pPr>
                <a:defRPr/>
              </a:pPr>
              <a:t>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7F56672-C8E6-4A21-9941-B4F8A8DC6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63614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E2791698-A3CC-4B30-8BE8-2760AEB3F8A1}" type="datetimeFigureOut">
              <a:rPr lang="en-US"/>
              <a:pPr>
                <a:defRPr/>
              </a:pPr>
              <a:t>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8D6AB5E1-05D9-431A-91B5-4C711BF54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9187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7DB5589-5621-4DBF-9F76-870311D0D1C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220975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342B12D-681C-45A4-8A67-BD2346E0ACE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370444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2A22771-61E9-4CD0-8110-E070C423E7C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627756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EC2C4B3-B8FE-4718-BB9E-F219439328F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375047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584C34B-2F19-4F59-832D-3740F12BE94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4194114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lnSpc>
                <a:spcPct val="100000"/>
              </a:lnSpc>
              <a:buClrTx/>
              <a:buSzTx/>
              <a:buFontTx/>
              <a:buNone/>
              <a:defRPr kumimoji="1"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1814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eaLnBrk="1" hangingPunct="1">
              <a:lnSpc>
                <a:spcPct val="100000"/>
              </a:lnSpc>
              <a:buClrTx/>
              <a:buSzTx/>
              <a:buFontTx/>
              <a:buNone/>
              <a:defRPr kumimoji="1"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1814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457200" eaLnBrk="1" hangingPunct="1">
              <a:lnSpc>
                <a:spcPct val="100000"/>
              </a:lnSpc>
              <a:buClrTx/>
              <a:buSzTx/>
              <a:buFontTx/>
              <a:buNone/>
              <a:defRPr kumimoji="1"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8717B1E-5A4D-43BE-BEAD-7B8909237F3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fld id="{EFE82F3C-5ADF-404A-AD24-E1EDB8B68764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684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宋体" pitchFamily="2" charset="-122"/>
              </a:defRPr>
            </a:lvl1pPr>
          </a:lstStyle>
          <a:p>
            <a:pPr>
              <a:defRPr/>
            </a:pPr>
            <a:fld id="{5E1004BA-953A-4E3B-BDE1-C6217AA67364}" type="datetimeFigureOut">
              <a:rPr lang="en-US"/>
              <a:pPr>
                <a:defRPr/>
              </a:pPr>
              <a:t>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宋体" pitchFamily="2" charset="-122"/>
              </a:defRPr>
            </a:lvl1pPr>
          </a:lstStyle>
          <a:p>
            <a:pPr>
              <a:defRPr/>
            </a:pPr>
            <a:fld id="{F10046FC-3E29-4BC2-AEBD-35FD5FD9D6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359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9" r:id="rId1"/>
    <p:sldLayoutId id="2147484270" r:id="rId2"/>
    <p:sldLayoutId id="2147484271" r:id="rId3"/>
    <p:sldLayoutId id="2147484272" r:id="rId4"/>
    <p:sldLayoutId id="2147484273" r:id="rId5"/>
    <p:sldLayoutId id="2147484274" r:id="rId6"/>
    <p:sldLayoutId id="2147484275" r:id="rId7"/>
    <p:sldLayoutId id="2147484276" r:id="rId8"/>
    <p:sldLayoutId id="2147484277" r:id="rId9"/>
    <p:sldLayoutId id="2147484278" r:id="rId10"/>
    <p:sldLayoutId id="21474842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387E0E33-101F-4A89-B133-087DC75D1AC3}" type="datetimeFigureOut">
              <a:rPr lang="en-US"/>
              <a:pPr>
                <a:defRPr/>
              </a:pPr>
              <a:t>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9EF77107-7443-4653-8DFC-E0AAE6709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25889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3" r:id="rId1"/>
    <p:sldLayoutId id="2147484294" r:id="rId2"/>
    <p:sldLayoutId id="2147484295" r:id="rId3"/>
    <p:sldLayoutId id="2147484296" r:id="rId4"/>
    <p:sldLayoutId id="2147484297" r:id="rId5"/>
    <p:sldLayoutId id="2147484298" r:id="rId6"/>
    <p:sldLayoutId id="2147484299" r:id="rId7"/>
    <p:sldLayoutId id="2147484300" r:id="rId8"/>
    <p:sldLayoutId id="2147484301" r:id="rId9"/>
    <p:sldLayoutId id="2147484302" r:id="rId10"/>
    <p:sldLayoutId id="214748430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C1E6DF-380F-4306-B374-64A25F0F574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-19050" y="701675"/>
            <a:ext cx="914400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zh-CN" altLang="en-US" sz="3500" b="1" dirty="0" smtClean="0">
              <a:solidFill>
                <a:srgbClr val="FFFFFF"/>
              </a:solidFill>
              <a:latin typeface="方正宋一繁体" pitchFamily="65" charset="-122"/>
              <a:ea typeface="方正宋一繁体" pitchFamily="65" charset="-122"/>
            </a:endParaRPr>
          </a:p>
          <a:p>
            <a:pPr eaLnBrk="1" hangingPunct="1"/>
            <a:endParaRPr lang="en-US" altLang="zh-CN" sz="3500" b="1" dirty="0" smtClean="0">
              <a:solidFill>
                <a:srgbClr val="FFFFFF"/>
              </a:solidFill>
              <a:latin typeface="方正宋一繁体" pitchFamily="65" charset="-122"/>
              <a:ea typeface="方正宋一繁体" pitchFamily="65" charset="-122"/>
            </a:endParaRPr>
          </a:p>
          <a:p>
            <a:pPr eaLnBrk="1" hangingPunct="1"/>
            <a:endParaRPr lang="zh-CN" altLang="en-US" sz="3500" b="1" dirty="0" smtClean="0">
              <a:solidFill>
                <a:srgbClr val="FFFFFF"/>
              </a:solidFill>
              <a:latin typeface="方正宋一繁体" pitchFamily="65" charset="-122"/>
              <a:ea typeface="方正宋一繁体" pitchFamily="65" charset="-122"/>
            </a:endParaRPr>
          </a:p>
        </p:txBody>
      </p:sp>
      <p:pic>
        <p:nvPicPr>
          <p:cNvPr id="46084" name="Picture 3" descr="BIBLE72dp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257800"/>
            <a:ext cx="312420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34290" y="914400"/>
            <a:ext cx="91440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13</a:t>
            </a:r>
            <a:r>
              <a:rPr lang="zh-CN" altLang="en-US" sz="3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你</a:t>
            </a:r>
            <a:r>
              <a:rPr lang="zh-CN" altLang="en-US" sz="3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们要进窄门。因为引到灭亡，那门是宽的，路是大的，进去的人也多</a:t>
            </a:r>
            <a:r>
              <a:rPr lang="zh-CN" altLang="en-US" sz="3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；</a:t>
            </a:r>
            <a:r>
              <a:rPr lang="en-US" sz="3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14 </a:t>
            </a:r>
            <a:r>
              <a:rPr lang="zh-CN" altLang="en-US" sz="3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引</a:t>
            </a:r>
            <a:r>
              <a:rPr lang="zh-CN" altLang="en-US" sz="3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到永生，那门是窄的，路是小的，找著的人也少</a:t>
            </a:r>
            <a:r>
              <a:rPr lang="zh-CN" altLang="en-US" sz="3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r>
              <a:rPr lang="en-US" sz="3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en-US" sz="3800" b="1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0"/>
            <a:ext cx="5867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粗圓" pitchFamily="65" charset="-120"/>
                <a:ea typeface="方正粗圓" pitchFamily="65" charset="-120"/>
              </a:rPr>
              <a:t>马太福</a:t>
            </a:r>
            <a:r>
              <a:rPr lang="zh-CN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粗圓" pitchFamily="65" charset="-120"/>
                <a:ea typeface="方正粗圓" pitchFamily="65" charset="-120"/>
              </a:rPr>
              <a:t>音</a:t>
            </a:r>
            <a:r>
              <a:rPr lang="en-US" altLang="zh-CN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粗圓" pitchFamily="65" charset="-120"/>
                <a:ea typeface="方正粗圓" pitchFamily="65" charset="-120"/>
              </a:rPr>
              <a:t>7:13-14</a:t>
            </a:r>
            <a:endParaRPr lang="en-US" altLang="zh-CN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方正粗圓" pitchFamily="65" charset="-120"/>
              <a:ea typeface="方正粗圓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5479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 descr="IMG_2169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182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3711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 descr="IMG_215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1878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39EC87-8B1F-4150-900A-76AEB6CB9B97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295400"/>
            <a:ext cx="8763000" cy="4038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7200" dirty="0" smtClean="0">
                <a:solidFill>
                  <a:srgbClr val="FFFF00"/>
                </a:solidFill>
                <a:latin typeface="方正粗圓" pitchFamily="65" charset="-120"/>
                <a:ea typeface="方正粗圓" pitchFamily="65" charset="-120"/>
              </a:rPr>
              <a:t/>
            </a:r>
            <a:br>
              <a:rPr lang="en-US" altLang="zh-CN" sz="7200" dirty="0" smtClean="0">
                <a:solidFill>
                  <a:srgbClr val="FFFF00"/>
                </a:solidFill>
                <a:latin typeface="方正粗圓" pitchFamily="65" charset="-120"/>
                <a:ea typeface="方正粗圓" pitchFamily="65" charset="-120"/>
              </a:rPr>
            </a:br>
            <a:r>
              <a:rPr lang="en-US" altLang="zh-CN" sz="7200" dirty="0" smtClean="0">
                <a:solidFill>
                  <a:srgbClr val="FFFF00"/>
                </a:solidFill>
                <a:latin typeface="方正粗圓" pitchFamily="65" charset="-120"/>
                <a:ea typeface="方正粗圓" pitchFamily="65" charset="-120"/>
              </a:rPr>
              <a:t/>
            </a:r>
            <a:br>
              <a:rPr lang="en-US" altLang="zh-CN" sz="7200" dirty="0" smtClean="0">
                <a:solidFill>
                  <a:srgbClr val="FFFF00"/>
                </a:solidFill>
                <a:latin typeface="方正粗圓" pitchFamily="65" charset="-120"/>
                <a:ea typeface="方正粗圓" pitchFamily="65" charset="-120"/>
              </a:rPr>
            </a:br>
            <a:r>
              <a:rPr lang="zh-CN" altLang="en-US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itchFamily="2" charset="-122"/>
                <a:ea typeface="宋体" pitchFamily="2" charset="-122"/>
              </a:rPr>
              <a:t>你</a:t>
            </a:r>
            <a:r>
              <a:rPr lang="zh-CN" alt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itchFamily="2" charset="-122"/>
                <a:ea typeface="宋体" pitchFamily="2" charset="-122"/>
              </a:rPr>
              <a:t>當作出選擇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itchFamily="2" charset="-122"/>
                <a:ea typeface="宋体" pitchFamily="2" charset="-122"/>
              </a:rPr>
              <a:t/>
            </a:r>
            <a:b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itchFamily="2" charset="-122"/>
                <a:ea typeface="宋体" pitchFamily="2" charset="-122"/>
              </a:rPr>
            </a:br>
            <a:r>
              <a:rPr lang="zh-TW" altLang="en-US" sz="4000" b="1" dirty="0" smtClean="0">
                <a:solidFill>
                  <a:schemeClr val="bg1"/>
                </a:solidFill>
                <a:ea typeface="宋体" pitchFamily="2" charset="-122"/>
              </a:rPr>
              <a:t>馬太福音</a:t>
            </a:r>
            <a:r>
              <a:rPr lang="en-US" altLang="zh-CN" sz="4000" b="1" dirty="0" smtClean="0">
                <a:solidFill>
                  <a:schemeClr val="bg1"/>
                </a:solidFill>
                <a:ea typeface="宋体" pitchFamily="2" charset="-122"/>
              </a:rPr>
              <a:t>7:13-27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altLang="zh-CN" sz="4000" b="1" dirty="0" smtClean="0">
                <a:solidFill>
                  <a:schemeClr val="bg1"/>
                </a:solidFill>
                <a:latin typeface="華康特粗楷體" pitchFamily="49" charset="-120"/>
                <a:ea typeface="華康特粗楷體" pitchFamily="49" charset="-120"/>
              </a:rPr>
              <a:t/>
            </a:r>
            <a:br>
              <a:rPr lang="en-US" altLang="zh-CN" sz="4000" b="1" dirty="0" smtClean="0">
                <a:solidFill>
                  <a:schemeClr val="bg1"/>
                </a:solidFill>
                <a:latin typeface="華康特粗楷體" pitchFamily="49" charset="-120"/>
                <a:ea typeface="華康特粗楷體" pitchFamily="49" charset="-120"/>
              </a:rPr>
            </a:br>
            <a:r>
              <a:rPr lang="zh-CN" altLang="en-US" sz="4000" b="1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龔</a:t>
            </a:r>
            <a:r>
              <a:rPr lang="zh-CN" altLang="en-US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文輝</a:t>
            </a:r>
            <a:r>
              <a:rPr lang="zh-CN" altLang="en-US" sz="4000" b="1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牧師</a:t>
            </a:r>
            <a:r>
              <a:rPr lang="en-US" altLang="zh-CN" sz="4000" b="1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en-US" altLang="zh-CN" sz="4000" b="1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en-US" altLang="zh-CN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Missionary of Chinese Diaspora Mission</a:t>
            </a:r>
            <a:r>
              <a:rPr lang="en-US" altLang="zh-TW" sz="3200" dirty="0" smtClean="0">
                <a:solidFill>
                  <a:srgbClr val="FFFF00"/>
                </a:solidFill>
                <a:latin typeface="方正粗圓" pitchFamily="65" charset="-120"/>
                <a:ea typeface="方正粗圓" pitchFamily="65" charset="-120"/>
              </a:rPr>
              <a:t/>
            </a:r>
            <a:br>
              <a:rPr lang="en-US" altLang="zh-TW" sz="3200" dirty="0" smtClean="0">
                <a:solidFill>
                  <a:srgbClr val="FFFF00"/>
                </a:solidFill>
                <a:latin typeface="方正粗圓" pitchFamily="65" charset="-120"/>
                <a:ea typeface="方正粗圓" pitchFamily="65" charset="-120"/>
              </a:rPr>
            </a:br>
            <a:r>
              <a:rPr lang="zh-CN" altLang="en-US" sz="4000" b="1" dirty="0" smtClean="0">
                <a:solidFill>
                  <a:schemeClr val="bg1"/>
                </a:solidFill>
                <a:latin typeface="華康特粗楷體" pitchFamily="49" charset="-120"/>
                <a:ea typeface="華康特粗楷體" pitchFamily="49" charset="-120"/>
              </a:rPr>
              <a:t/>
            </a:r>
            <a:br>
              <a:rPr lang="zh-CN" altLang="en-US" sz="4000" b="1" dirty="0" smtClean="0">
                <a:solidFill>
                  <a:schemeClr val="bg1"/>
                </a:solidFill>
                <a:latin typeface="華康特粗楷體" pitchFamily="49" charset="-120"/>
                <a:ea typeface="華康特粗楷體" pitchFamily="49" charset="-120"/>
              </a:rPr>
            </a:br>
            <a:r>
              <a:rPr lang="en-US" altLang="zh-CN" sz="4000" b="1" dirty="0" smtClean="0">
                <a:solidFill>
                  <a:schemeClr val="bg1"/>
                </a:solidFill>
                <a:latin typeface="華康特粗楷體" pitchFamily="49" charset="-120"/>
                <a:ea typeface="華康特粗楷體" pitchFamily="49" charset="-120"/>
              </a:rPr>
              <a:t/>
            </a:r>
            <a:br>
              <a:rPr lang="en-US" altLang="zh-CN" sz="4000" b="1" dirty="0" smtClean="0">
                <a:solidFill>
                  <a:schemeClr val="bg1"/>
                </a:solidFill>
                <a:latin typeface="華康特粗楷體" pitchFamily="49" charset="-120"/>
                <a:ea typeface="華康特粗楷體" pitchFamily="49" charset="-120"/>
              </a:rPr>
            </a:br>
            <a:endParaRPr lang="zh-TW" altLang="en-US" sz="4000" b="1" dirty="0" smtClean="0">
              <a:solidFill>
                <a:schemeClr val="bg1"/>
              </a:solidFill>
              <a:latin typeface="華康特粗楷體" pitchFamily="49" charset="-120"/>
              <a:ea typeface="華康特粗楷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5618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769620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你当作出选择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/>
            </a:r>
            <a:b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en-US" sz="36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36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马太福音</a:t>
            </a:r>
            <a:r>
              <a:rPr lang="en-US" altLang="zh-CN" sz="36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7:13-27</a:t>
            </a:r>
            <a:r>
              <a:rPr lang="zh-CN" altLang="en-US" sz="36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sz="36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0BFDFF-4E41-4CB9-A2E6-9A7930928AC8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0" y="2301236"/>
            <a:ext cx="5715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两</a:t>
            </a:r>
            <a:r>
              <a:rPr lang="zh-CN" alt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条道路</a:t>
            </a:r>
            <a:r>
              <a:rPr lang="zh-CN" altLang="en-US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7:</a:t>
            </a:r>
            <a:r>
              <a:rPr lang="en-US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13-14</a:t>
            </a:r>
            <a:r>
              <a:rPr lang="zh-CN" altLang="en-US" sz="4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sz="44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571500" lvl="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两</a:t>
            </a:r>
            <a: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种先知</a:t>
            </a:r>
            <a:r>
              <a:rPr lang="zh-CN" altLang="en-US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7:</a:t>
            </a:r>
            <a:r>
              <a:rPr lang="en-US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15-20</a:t>
            </a:r>
            <a:r>
              <a:rPr lang="zh-CN" altLang="en-US" sz="4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sz="44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571500" lvl="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两类门徒</a:t>
            </a:r>
            <a:r>
              <a:rPr lang="zh-CN" altLang="en-US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7:</a:t>
            </a:r>
            <a:r>
              <a:rPr lang="en-US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21-23</a:t>
            </a:r>
            <a:r>
              <a:rPr lang="zh-CN" altLang="en-US" sz="4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sz="44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571500" lvl="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两样工程</a:t>
            </a:r>
            <a:r>
              <a:rPr lang="zh-CN" altLang="en-US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7:</a:t>
            </a:r>
            <a:r>
              <a:rPr lang="en-US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24-27</a:t>
            </a:r>
            <a:r>
              <a:rPr lang="zh-CN" altLang="en-US" sz="4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sz="44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993126"/>
            <a:ext cx="9144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83181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C1E6DF-380F-4306-B374-64A25F0F574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-19050" y="701675"/>
            <a:ext cx="914400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zh-CN" altLang="en-US" sz="3500" b="1" dirty="0" smtClean="0">
              <a:solidFill>
                <a:srgbClr val="FFFFFF"/>
              </a:solidFill>
              <a:latin typeface="方正宋一繁体" pitchFamily="65" charset="-122"/>
              <a:ea typeface="方正宋一繁体" pitchFamily="65" charset="-122"/>
            </a:endParaRPr>
          </a:p>
          <a:p>
            <a:pPr eaLnBrk="1" hangingPunct="1"/>
            <a:endParaRPr lang="en-US" altLang="zh-CN" sz="3500" b="1" dirty="0" smtClean="0">
              <a:solidFill>
                <a:srgbClr val="FFFFFF"/>
              </a:solidFill>
              <a:latin typeface="方正宋一繁体" pitchFamily="65" charset="-122"/>
              <a:ea typeface="方正宋一繁体" pitchFamily="65" charset="-122"/>
            </a:endParaRPr>
          </a:p>
          <a:p>
            <a:pPr eaLnBrk="1" hangingPunct="1"/>
            <a:endParaRPr lang="zh-CN" altLang="en-US" sz="3500" b="1" dirty="0" smtClean="0">
              <a:solidFill>
                <a:srgbClr val="FFFFFF"/>
              </a:solidFill>
              <a:latin typeface="方正宋一繁体" pitchFamily="65" charset="-122"/>
              <a:ea typeface="方正宋一繁体" pitchFamily="65" charset="-122"/>
            </a:endParaRPr>
          </a:p>
        </p:txBody>
      </p:sp>
      <p:pic>
        <p:nvPicPr>
          <p:cNvPr id="46084" name="Picture 3" descr="BIBLE72dp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257800"/>
            <a:ext cx="312420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34290" y="914400"/>
            <a:ext cx="91440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13</a:t>
            </a:r>
            <a:r>
              <a:rPr lang="zh-CN" altLang="en-US" sz="3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你</a:t>
            </a:r>
            <a:r>
              <a:rPr lang="zh-CN" altLang="en-US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们要进窄门。因为引到灭亡，那门是宽的，路是大的，进去的人也多</a:t>
            </a:r>
            <a:r>
              <a:rPr lang="zh-CN" altLang="en-US" sz="3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；</a:t>
            </a:r>
            <a:r>
              <a:rPr lang="en-US" sz="3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14 </a:t>
            </a:r>
            <a:r>
              <a:rPr lang="zh-CN" altLang="en-US" sz="3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引</a:t>
            </a:r>
            <a:r>
              <a:rPr lang="zh-CN" altLang="en-US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到永生，那门是窄的，路是小的，找著的人也少</a:t>
            </a:r>
            <a:r>
              <a:rPr lang="zh-CN" altLang="en-US" sz="3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r>
              <a:rPr lang="en-US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en-US" sz="3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0"/>
            <a:ext cx="5867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粗圓" pitchFamily="65" charset="-120"/>
                <a:ea typeface="方正粗圓" pitchFamily="65" charset="-120"/>
              </a:rPr>
              <a:t>马太福</a:t>
            </a:r>
            <a:r>
              <a:rPr lang="zh-CN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粗圓" pitchFamily="65" charset="-120"/>
                <a:ea typeface="方正粗圓" pitchFamily="65" charset="-120"/>
              </a:rPr>
              <a:t>音</a:t>
            </a:r>
            <a:r>
              <a:rPr lang="en-US" altLang="zh-CN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粗圓" pitchFamily="65" charset="-120"/>
                <a:ea typeface="方正粗圓" pitchFamily="65" charset="-120"/>
              </a:rPr>
              <a:t>7:13-14</a:t>
            </a:r>
            <a:endParaRPr lang="en-US" altLang="zh-CN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方正粗圓" pitchFamily="65" charset="-120"/>
              <a:ea typeface="方正粗圓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9686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769620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你当作出选择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/>
            </a:r>
            <a:b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en-US" sz="36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36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马太福音</a:t>
            </a:r>
            <a:r>
              <a:rPr lang="en-US" altLang="zh-CN" sz="36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7:13-27</a:t>
            </a:r>
            <a:r>
              <a:rPr lang="zh-CN" altLang="en-US" sz="36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sz="36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0BFDFF-4E41-4CB9-A2E6-9A7930928AC8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0" y="2301236"/>
            <a:ext cx="5715000" cy="9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两</a:t>
            </a:r>
            <a:r>
              <a:rPr lang="zh-CN" alt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条道路</a:t>
            </a:r>
            <a:r>
              <a:rPr lang="zh-CN" altLang="en-US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7:</a:t>
            </a:r>
            <a:r>
              <a:rPr lang="en-US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13-14</a:t>
            </a:r>
            <a:r>
              <a:rPr lang="zh-CN" altLang="en-US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sz="44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993126"/>
            <a:ext cx="9144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98485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37360"/>
            <a:ext cx="3771900" cy="4114800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因</a:t>
            </a:r>
            <a:r>
              <a:rPr lang="zh-CN" altLang="en-US" sz="4000" dirty="0">
                <a:latin typeface="宋体" panose="02010600030101010101" pitchFamily="2" charset="-122"/>
                <a:ea typeface="宋体" panose="02010600030101010101" pitchFamily="2" charset="-122"/>
              </a:rPr>
              <a:t>为</a:t>
            </a:r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引到</a:t>
            </a:r>
            <a:r>
              <a:rPr lang="zh-CN" alt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灭亡</a:t>
            </a:r>
            <a:r>
              <a:rPr lang="zh-CN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endParaRPr lang="en-US" altLang="zh-CN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那</a:t>
            </a:r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门是</a:t>
            </a:r>
            <a:r>
              <a:rPr lang="zh-CN" alt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宽</a:t>
            </a:r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的</a:t>
            </a:r>
            <a:r>
              <a:rPr lang="zh-CN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endParaRPr lang="en-US" altLang="zh-CN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路</a:t>
            </a:r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是</a:t>
            </a:r>
            <a:r>
              <a:rPr lang="zh-CN" alt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大</a:t>
            </a:r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的</a:t>
            </a:r>
            <a:r>
              <a:rPr lang="zh-CN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endParaRPr lang="en-US" altLang="zh-CN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进</a:t>
            </a:r>
            <a:r>
              <a:rPr lang="zh-CN" alt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去的</a:t>
            </a:r>
            <a:r>
              <a:rPr lang="zh-CN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人</a:t>
            </a:r>
            <a:endParaRPr lang="en-US" altLang="zh-CN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也</a:t>
            </a:r>
            <a:r>
              <a:rPr lang="zh-CN" alt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多</a:t>
            </a:r>
            <a:r>
              <a:rPr lang="zh-CN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；</a:t>
            </a:r>
            <a:endParaRPr lang="en-US" altLang="zh-CN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653867-9CDF-4981-898B-752081B81D05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</a:rPr>
              <a:t>13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你们要进窄门。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447800" y="1600200"/>
            <a:ext cx="5715000" cy="0"/>
          </a:xfrm>
          <a:prstGeom prst="line">
            <a:avLst/>
          </a:prstGeom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457700" y="1600200"/>
            <a:ext cx="0" cy="3657600"/>
          </a:xfrm>
          <a:prstGeom prst="line">
            <a:avLst/>
          </a:prstGeom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763000" y="5943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7000" y="6128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579620" y="1752600"/>
            <a:ext cx="41529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4000" kern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14 </a:t>
            </a:r>
            <a:r>
              <a:rPr lang="zh-CN" altLang="en-US" sz="40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引到</a:t>
            </a:r>
            <a:r>
              <a:rPr lang="zh-CN" altLang="en-US" sz="40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永生</a:t>
            </a:r>
            <a:r>
              <a:rPr lang="zh-CN" altLang="en-US" sz="40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endParaRPr lang="en-US" altLang="zh-CN" sz="4000" b="1" kern="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zh-CN" altLang="en-US" sz="40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那门是</a:t>
            </a:r>
            <a:r>
              <a:rPr lang="zh-CN" altLang="en-US" sz="40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窄</a:t>
            </a:r>
            <a:r>
              <a:rPr lang="zh-CN" altLang="en-US" sz="40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的，</a:t>
            </a:r>
            <a:endParaRPr lang="en-US" altLang="zh-CN" sz="4000" b="1" kern="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zh-CN" altLang="en-US" sz="40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路是</a:t>
            </a:r>
            <a:r>
              <a:rPr lang="zh-CN" altLang="en-US" sz="40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小</a:t>
            </a:r>
            <a:r>
              <a:rPr lang="zh-CN" altLang="en-US" sz="40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的，</a:t>
            </a:r>
            <a:endParaRPr lang="en-US" altLang="zh-CN" sz="4000" b="1" kern="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zh-CN" altLang="en-US" sz="40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找著的</a:t>
            </a:r>
            <a:r>
              <a:rPr lang="zh-CN" altLang="en-US" sz="40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人</a:t>
            </a:r>
            <a:endParaRPr lang="en-US" altLang="zh-CN" sz="4000" b="1" kern="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zh-CN" altLang="en-US" sz="40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也</a:t>
            </a:r>
            <a:r>
              <a:rPr lang="zh-CN" altLang="en-US" sz="40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少</a:t>
            </a:r>
            <a:r>
              <a:rPr lang="zh-CN" altLang="en-US" sz="4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r>
              <a:rPr lang="en-US" sz="40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600" kern="0" dirty="0">
              <a:solidFill>
                <a:srgbClr val="000000"/>
              </a:solidFill>
              <a:latin typeface="Calibri"/>
              <a:ea typeface="宋体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996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C1E6DF-380F-4306-B374-64A25F0F574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-19050" y="701675"/>
            <a:ext cx="914400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zh-CN" altLang="en-US" sz="3500" b="1" dirty="0" smtClean="0">
              <a:solidFill>
                <a:srgbClr val="FFFFFF"/>
              </a:solidFill>
              <a:latin typeface="方正宋一繁体" pitchFamily="65" charset="-122"/>
              <a:ea typeface="方正宋一繁体" pitchFamily="65" charset="-122"/>
            </a:endParaRPr>
          </a:p>
          <a:p>
            <a:pPr eaLnBrk="1" hangingPunct="1"/>
            <a:endParaRPr lang="en-US" altLang="zh-CN" sz="3500" b="1" dirty="0" smtClean="0">
              <a:solidFill>
                <a:srgbClr val="FFFFFF"/>
              </a:solidFill>
              <a:latin typeface="方正宋一繁体" pitchFamily="65" charset="-122"/>
              <a:ea typeface="方正宋一繁体" pitchFamily="65" charset="-122"/>
            </a:endParaRPr>
          </a:p>
          <a:p>
            <a:pPr eaLnBrk="1" hangingPunct="1"/>
            <a:endParaRPr lang="zh-CN" altLang="en-US" sz="3500" b="1" dirty="0" smtClean="0">
              <a:solidFill>
                <a:srgbClr val="FFFFFF"/>
              </a:solidFill>
              <a:latin typeface="方正宋一繁体" pitchFamily="65" charset="-122"/>
              <a:ea typeface="方正宋一繁体" pitchFamily="65" charset="-122"/>
            </a:endParaRPr>
          </a:p>
        </p:txBody>
      </p:sp>
      <p:pic>
        <p:nvPicPr>
          <p:cNvPr id="46084" name="Picture 3" descr="BIBLE72dp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5040" y="5402262"/>
            <a:ext cx="312420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9050" y="712439"/>
            <a:ext cx="9144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15 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你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们要防备假先知。他们到你们这里来，外面披著羊皮，里面却是残暴的狼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r>
              <a:rPr 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16 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凭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著他们的果子，就可以认出他们来。荆棘上岂能摘葡萄呢？蒺藜里岂能摘无花果呢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？</a:t>
            </a:r>
            <a:r>
              <a:rPr 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17 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这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样，凡好树都结好果子，惟独坏树结坏果子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r>
              <a:rPr 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18 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好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树不能结坏果子；坏树不能结好果子。</a:t>
            </a:r>
            <a:r>
              <a:rPr 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19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凡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不结好果子的树就砍下来，丢在火里。</a:t>
            </a:r>
            <a:r>
              <a:rPr 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 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所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以，凭著他们的果子就可以认出他们来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sz="3800" b="1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0"/>
            <a:ext cx="5867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粗圓" pitchFamily="65" charset="-120"/>
                <a:ea typeface="方正粗圓" pitchFamily="65" charset="-120"/>
              </a:rPr>
              <a:t>马太福</a:t>
            </a:r>
            <a:r>
              <a:rPr lang="zh-CN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粗圓" pitchFamily="65" charset="-120"/>
                <a:ea typeface="方正粗圓" pitchFamily="65" charset="-120"/>
              </a:rPr>
              <a:t>音</a:t>
            </a:r>
            <a:r>
              <a:rPr lang="en-US" altLang="zh-CN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粗圓" pitchFamily="65" charset="-120"/>
                <a:ea typeface="方正粗圓" pitchFamily="65" charset="-120"/>
              </a:rPr>
              <a:t>7:15-20</a:t>
            </a:r>
            <a:endParaRPr lang="en-US" altLang="zh-CN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方正粗圓" pitchFamily="65" charset="-120"/>
              <a:ea typeface="方正粗圓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57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769620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你当作出选择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/>
            </a:r>
            <a:b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en-US" sz="36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36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马太福音</a:t>
            </a:r>
            <a:r>
              <a:rPr lang="en-US" altLang="zh-CN" sz="36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7:13-27</a:t>
            </a:r>
            <a:r>
              <a:rPr lang="zh-CN" altLang="en-US" sz="36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sz="36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0BFDFF-4E41-4CB9-A2E6-9A7930928AC8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0" y="2301236"/>
            <a:ext cx="5715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两</a:t>
            </a:r>
            <a:r>
              <a:rPr lang="zh-CN" alt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条道路</a:t>
            </a:r>
            <a:r>
              <a:rPr lang="zh-CN" altLang="en-US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7:</a:t>
            </a:r>
            <a:r>
              <a:rPr lang="en-US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13-14</a:t>
            </a:r>
            <a:r>
              <a:rPr lang="zh-CN" altLang="en-US" sz="4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sz="44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两</a:t>
            </a:r>
            <a: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种先知</a:t>
            </a:r>
            <a:r>
              <a:rPr lang="zh-CN" altLang="en-US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7:</a:t>
            </a:r>
            <a:r>
              <a:rPr lang="en-US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15-20</a:t>
            </a:r>
            <a:r>
              <a:rPr lang="zh-CN" altLang="en-US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sz="44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993126"/>
            <a:ext cx="9144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61854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C1E6DF-380F-4306-B374-64A25F0F574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-19050" y="701675"/>
            <a:ext cx="914400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zh-CN" altLang="en-US" sz="3500" b="1" dirty="0" smtClean="0">
              <a:solidFill>
                <a:srgbClr val="FFFFFF"/>
              </a:solidFill>
              <a:latin typeface="方正宋一繁体" pitchFamily="65" charset="-122"/>
              <a:ea typeface="方正宋一繁体" pitchFamily="65" charset="-122"/>
            </a:endParaRPr>
          </a:p>
          <a:p>
            <a:pPr eaLnBrk="1" hangingPunct="1"/>
            <a:endParaRPr lang="en-US" altLang="zh-CN" sz="3500" b="1" dirty="0" smtClean="0">
              <a:solidFill>
                <a:srgbClr val="FFFFFF"/>
              </a:solidFill>
              <a:latin typeface="方正宋一繁体" pitchFamily="65" charset="-122"/>
              <a:ea typeface="方正宋一繁体" pitchFamily="65" charset="-122"/>
            </a:endParaRPr>
          </a:p>
          <a:p>
            <a:pPr eaLnBrk="1" hangingPunct="1"/>
            <a:endParaRPr lang="zh-CN" altLang="en-US" sz="3500" b="1" dirty="0" smtClean="0">
              <a:solidFill>
                <a:srgbClr val="FFFFFF"/>
              </a:solidFill>
              <a:latin typeface="方正宋一繁体" pitchFamily="65" charset="-122"/>
              <a:ea typeface="方正宋一繁体" pitchFamily="65" charset="-122"/>
            </a:endParaRPr>
          </a:p>
        </p:txBody>
      </p:sp>
      <p:pic>
        <p:nvPicPr>
          <p:cNvPr id="46084" name="Picture 3" descr="BIBLE72dp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5040" y="5402262"/>
            <a:ext cx="312420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9050" y="712439"/>
            <a:ext cx="9144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15 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你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们要</a:t>
            </a:r>
            <a:r>
              <a:rPr lang="zh-CN" altLang="en-US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防备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假先知。他们到你们这里来，外面披著羊皮，里面却是残暴的狼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3800" b="1" dirty="0" smtClean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16 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凭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著他们的果子，就可以认出他们来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3800" b="1" dirty="0" smtClean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荆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棘上岂能摘葡萄呢？蒺藜里岂能摘无花果呢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？</a:t>
            </a:r>
            <a:r>
              <a:rPr 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17 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这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样，凡好树都结好果子，惟独坏树结坏果子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r>
              <a:rPr 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18 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好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树不能结坏果子；坏树不能结好果子。</a:t>
            </a:r>
            <a:r>
              <a:rPr 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19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凡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不结好果子的树就砍下来，丢在火里。</a:t>
            </a:r>
            <a:r>
              <a:rPr 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 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所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以，凭著他们的果子就可以认出他们来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sz="3800" b="1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0"/>
            <a:ext cx="5867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粗圓" pitchFamily="65" charset="-120"/>
                <a:ea typeface="方正粗圓" pitchFamily="65" charset="-120"/>
              </a:rPr>
              <a:t>马太福</a:t>
            </a:r>
            <a:r>
              <a:rPr lang="zh-CN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粗圓" pitchFamily="65" charset="-120"/>
                <a:ea typeface="方正粗圓" pitchFamily="65" charset="-120"/>
              </a:rPr>
              <a:t>音</a:t>
            </a:r>
            <a:r>
              <a:rPr lang="en-US" altLang="zh-CN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粗圓" pitchFamily="65" charset="-120"/>
                <a:ea typeface="方正粗圓" pitchFamily="65" charset="-120"/>
              </a:rPr>
              <a:t>7:15-20</a:t>
            </a:r>
            <a:endParaRPr lang="en-US" altLang="zh-CN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方正粗圓" pitchFamily="65" charset="-120"/>
              <a:ea typeface="方正粗圓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81718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C1E6DF-380F-4306-B374-64A25F0F574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-19050" y="701675"/>
            <a:ext cx="914400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zh-CN" altLang="en-US" sz="3500" b="1" dirty="0" smtClean="0">
              <a:solidFill>
                <a:srgbClr val="FFFFFF"/>
              </a:solidFill>
              <a:latin typeface="方正宋一繁体" pitchFamily="65" charset="-122"/>
              <a:ea typeface="方正宋一繁体" pitchFamily="65" charset="-122"/>
            </a:endParaRPr>
          </a:p>
          <a:p>
            <a:pPr eaLnBrk="1" hangingPunct="1"/>
            <a:endParaRPr lang="en-US" altLang="zh-CN" sz="3500" b="1" dirty="0" smtClean="0">
              <a:solidFill>
                <a:srgbClr val="FFFFFF"/>
              </a:solidFill>
              <a:latin typeface="方正宋一繁体" pitchFamily="65" charset="-122"/>
              <a:ea typeface="方正宋一繁体" pitchFamily="65" charset="-122"/>
            </a:endParaRPr>
          </a:p>
          <a:p>
            <a:pPr eaLnBrk="1" hangingPunct="1"/>
            <a:endParaRPr lang="zh-CN" altLang="en-US" sz="3500" b="1" dirty="0" smtClean="0">
              <a:solidFill>
                <a:srgbClr val="FFFFFF"/>
              </a:solidFill>
              <a:latin typeface="方正宋一繁体" pitchFamily="65" charset="-122"/>
              <a:ea typeface="方正宋一繁体" pitchFamily="65" charset="-122"/>
            </a:endParaRPr>
          </a:p>
        </p:txBody>
      </p:sp>
      <p:pic>
        <p:nvPicPr>
          <p:cNvPr id="46084" name="Picture 3" descr="BIBLE72dp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5040" y="5402262"/>
            <a:ext cx="312420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9050" y="712439"/>
            <a:ext cx="9144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15 </a:t>
            </a:r>
            <a:r>
              <a:rPr lang="zh-CN" altLang="en-US" sz="3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你</a:t>
            </a:r>
            <a:r>
              <a:rPr lang="zh-CN" altLang="en-US" sz="3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们要防备假先知。他们到你们这里来，外面披著羊皮，里面却是残暴的狼</a:t>
            </a:r>
            <a:r>
              <a:rPr lang="zh-CN" altLang="en-US" sz="3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r>
              <a:rPr lang="en-US" sz="3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16 </a:t>
            </a:r>
            <a:r>
              <a:rPr lang="zh-CN" altLang="en-US" sz="3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凭</a:t>
            </a:r>
            <a:r>
              <a:rPr lang="zh-CN" altLang="en-US" sz="3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著他们的果子，就可以认出他们来。荆棘上岂能摘葡萄呢？蒺藜里岂能摘无花果呢</a:t>
            </a:r>
            <a:r>
              <a:rPr lang="zh-CN" altLang="en-US" sz="3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？</a:t>
            </a:r>
            <a:r>
              <a:rPr lang="en-US" sz="3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sz="3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17 </a:t>
            </a:r>
            <a:r>
              <a:rPr lang="zh-CN" altLang="en-US" sz="3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这</a:t>
            </a:r>
            <a:r>
              <a:rPr lang="zh-CN" altLang="en-US" sz="3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样，凡好树都结好果子，惟独坏树结坏果子</a:t>
            </a:r>
            <a:r>
              <a:rPr lang="zh-CN" altLang="en-US" sz="3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r>
              <a:rPr lang="en-US" sz="3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18 </a:t>
            </a:r>
            <a:r>
              <a:rPr lang="zh-CN" altLang="en-US" sz="3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好</a:t>
            </a:r>
            <a:r>
              <a:rPr lang="zh-CN" altLang="en-US" sz="3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树不能结坏果子；坏树不能结好果子。</a:t>
            </a:r>
            <a:r>
              <a:rPr lang="en-US" sz="3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sz="3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19</a:t>
            </a:r>
            <a:r>
              <a:rPr lang="zh-CN" altLang="en-US" sz="3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凡</a:t>
            </a:r>
            <a:r>
              <a:rPr lang="zh-CN" altLang="en-US" sz="3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不结好果子的树就砍下来，丢在火里。</a:t>
            </a:r>
            <a:r>
              <a:rPr lang="en-US" sz="3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sz="3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 </a:t>
            </a:r>
            <a:r>
              <a:rPr lang="zh-CN" altLang="en-US" sz="3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所</a:t>
            </a:r>
            <a:r>
              <a:rPr lang="zh-CN" altLang="en-US" sz="3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以，凭著他们的果子就可以认出他们来</a:t>
            </a:r>
            <a:r>
              <a:rPr lang="zh-CN" altLang="en-US" sz="3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sz="38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0"/>
            <a:ext cx="5867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粗圓" pitchFamily="65" charset="-120"/>
                <a:ea typeface="方正粗圓" pitchFamily="65" charset="-120"/>
              </a:rPr>
              <a:t>马太福</a:t>
            </a:r>
            <a:r>
              <a:rPr lang="zh-CN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粗圓" pitchFamily="65" charset="-120"/>
                <a:ea typeface="方正粗圓" pitchFamily="65" charset="-120"/>
              </a:rPr>
              <a:t>音</a:t>
            </a:r>
            <a:r>
              <a:rPr lang="en-US" altLang="zh-CN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粗圓" pitchFamily="65" charset="-120"/>
                <a:ea typeface="方正粗圓" pitchFamily="65" charset="-120"/>
              </a:rPr>
              <a:t>7:15-20</a:t>
            </a:r>
            <a:endParaRPr lang="en-US" altLang="zh-CN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方正粗圓" pitchFamily="65" charset="-120"/>
              <a:ea typeface="方正粗圓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7631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C1E6DF-380F-4306-B374-64A25F0F574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-19050" y="701675"/>
            <a:ext cx="914400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zh-CN" altLang="en-US" sz="3500" b="1" dirty="0" smtClean="0">
              <a:solidFill>
                <a:srgbClr val="FFFFFF"/>
              </a:solidFill>
              <a:latin typeface="方正宋一繁体" pitchFamily="65" charset="-122"/>
              <a:ea typeface="方正宋一繁体" pitchFamily="65" charset="-122"/>
            </a:endParaRPr>
          </a:p>
          <a:p>
            <a:pPr eaLnBrk="1" hangingPunct="1"/>
            <a:endParaRPr lang="en-US" altLang="zh-CN" sz="3500" b="1" dirty="0" smtClean="0">
              <a:solidFill>
                <a:srgbClr val="FFFFFF"/>
              </a:solidFill>
              <a:latin typeface="方正宋一繁体" pitchFamily="65" charset="-122"/>
              <a:ea typeface="方正宋一繁体" pitchFamily="65" charset="-122"/>
            </a:endParaRPr>
          </a:p>
          <a:p>
            <a:pPr eaLnBrk="1" hangingPunct="1"/>
            <a:endParaRPr lang="zh-CN" altLang="en-US" sz="3500" b="1" dirty="0" smtClean="0">
              <a:solidFill>
                <a:srgbClr val="FFFFFF"/>
              </a:solidFill>
              <a:latin typeface="方正宋一繁体" pitchFamily="65" charset="-122"/>
              <a:ea typeface="方正宋一繁体" pitchFamily="65" charset="-122"/>
            </a:endParaRPr>
          </a:p>
        </p:txBody>
      </p:sp>
      <p:pic>
        <p:nvPicPr>
          <p:cNvPr id="46084" name="Picture 3" descr="BIBLE72dp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5040" y="5402262"/>
            <a:ext cx="312420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9050" y="712439"/>
            <a:ext cx="9144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15 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你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们要防备假先知。他们到你们这里来，外面披著羊皮，里面却是残暴的狼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3800" b="1" dirty="0" smtClean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16 </a:t>
            </a:r>
            <a:r>
              <a:rPr lang="zh-CN" altLang="en-US" sz="3800" b="1" dirty="0" smtClean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凭</a:t>
            </a:r>
            <a:r>
              <a:rPr lang="zh-CN" altLang="en-US" sz="380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著他们的果子，就可以认出他们来。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荆棘上岂能摘葡萄呢？蒺藜里岂能摘无花果呢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？</a:t>
            </a:r>
            <a:r>
              <a:rPr 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17 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这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样，凡好树都结好果子，惟独坏树结坏果子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r>
              <a:rPr 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18 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好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树不能结坏果子；坏树不能结好果子。</a:t>
            </a:r>
            <a:r>
              <a:rPr 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19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凡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不结好果子的树就砍下来，丢在火里。</a:t>
            </a:r>
            <a:r>
              <a:rPr 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 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所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以，</a:t>
            </a:r>
            <a:r>
              <a:rPr lang="zh-CN" altLang="en-US" sz="380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凭著他们的果子就可以认出他们来</a:t>
            </a:r>
            <a:r>
              <a:rPr lang="zh-CN" altLang="en-US" sz="3800" b="1" dirty="0" smtClean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sz="3800" b="1" dirty="0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0"/>
            <a:ext cx="5867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粗圓" pitchFamily="65" charset="-120"/>
                <a:ea typeface="方正粗圓" pitchFamily="65" charset="-120"/>
              </a:rPr>
              <a:t>马太福</a:t>
            </a:r>
            <a:r>
              <a:rPr lang="zh-CN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粗圓" pitchFamily="65" charset="-120"/>
                <a:ea typeface="方正粗圓" pitchFamily="65" charset="-120"/>
              </a:rPr>
              <a:t>音</a:t>
            </a:r>
            <a:r>
              <a:rPr lang="en-US" altLang="zh-CN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粗圓" pitchFamily="65" charset="-120"/>
                <a:ea typeface="方正粗圓" pitchFamily="65" charset="-120"/>
              </a:rPr>
              <a:t>7:15-20</a:t>
            </a:r>
            <a:endParaRPr lang="en-US" altLang="zh-CN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方正粗圓" pitchFamily="65" charset="-120"/>
              <a:ea typeface="方正粗圓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7297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C1E6DF-380F-4306-B374-64A25F0F574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-19050" y="701675"/>
            <a:ext cx="914400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zh-CN" altLang="en-US" sz="3500" b="1" dirty="0" smtClean="0">
              <a:solidFill>
                <a:srgbClr val="FFFFFF"/>
              </a:solidFill>
              <a:latin typeface="方正宋一繁体" pitchFamily="65" charset="-122"/>
              <a:ea typeface="方正宋一繁体" pitchFamily="65" charset="-122"/>
            </a:endParaRPr>
          </a:p>
          <a:p>
            <a:pPr eaLnBrk="1" hangingPunct="1"/>
            <a:endParaRPr lang="en-US" altLang="zh-CN" sz="3500" b="1" dirty="0" smtClean="0">
              <a:solidFill>
                <a:srgbClr val="FFFFFF"/>
              </a:solidFill>
              <a:latin typeface="方正宋一繁体" pitchFamily="65" charset="-122"/>
              <a:ea typeface="方正宋一繁体" pitchFamily="65" charset="-122"/>
            </a:endParaRPr>
          </a:p>
          <a:p>
            <a:pPr eaLnBrk="1" hangingPunct="1"/>
            <a:endParaRPr lang="zh-CN" altLang="en-US" sz="3500" b="1" dirty="0" smtClean="0">
              <a:solidFill>
                <a:srgbClr val="FFFFFF"/>
              </a:solidFill>
              <a:latin typeface="方正宋一繁体" pitchFamily="65" charset="-122"/>
              <a:ea typeface="方正宋一繁体" pitchFamily="65" charset="-122"/>
            </a:endParaRPr>
          </a:p>
        </p:txBody>
      </p:sp>
      <p:pic>
        <p:nvPicPr>
          <p:cNvPr id="46084" name="Picture 3" descr="BIBLE72dp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257800"/>
            <a:ext cx="312420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9050" y="712439"/>
            <a:ext cx="914400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21 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凡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称呼我</a:t>
            </a:r>
            <a:r>
              <a:rPr lang="en-US" altLang="zh-CN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『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主啊，主啊</a:t>
            </a:r>
            <a:r>
              <a:rPr lang="en-US" altLang="zh-CN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』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的人不能都进天国；惟独遵行我天父旨意的人才能进去。</a:t>
            </a:r>
            <a:r>
              <a:rPr 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en-US" sz="3800" b="1" dirty="0" smtClean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22  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当那日必有许多人对我说：</a:t>
            </a:r>
            <a:r>
              <a:rPr lang="en-US" altLang="zh-CN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『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主啊，主啊，我们不是奉你的名传道，奉你的名赶鬼，奉你的名行许多异能吗？</a:t>
            </a:r>
            <a:r>
              <a:rPr lang="en-US" altLang="zh-CN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』</a:t>
            </a:r>
            <a:r>
              <a:rPr 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23 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我就明明的告诉他们说：</a:t>
            </a:r>
            <a:r>
              <a:rPr lang="en-US" altLang="zh-CN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『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我从来不认识你们，你们这些作恶的人，离开我去吧！</a:t>
            </a:r>
            <a:r>
              <a:rPr lang="en-US" altLang="zh-CN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』</a:t>
            </a:r>
            <a:r>
              <a:rPr 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en-US" sz="3800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0"/>
            <a:ext cx="5867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粗圓" pitchFamily="65" charset="-120"/>
                <a:ea typeface="方正粗圓" pitchFamily="65" charset="-120"/>
              </a:rPr>
              <a:t>马太福</a:t>
            </a:r>
            <a:r>
              <a:rPr lang="zh-CN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粗圓" pitchFamily="65" charset="-120"/>
                <a:ea typeface="方正粗圓" pitchFamily="65" charset="-120"/>
              </a:rPr>
              <a:t>音</a:t>
            </a:r>
            <a:r>
              <a:rPr lang="en-US" altLang="zh-CN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粗圓" pitchFamily="65" charset="-120"/>
                <a:ea typeface="方正粗圓" pitchFamily="65" charset="-120"/>
              </a:rPr>
              <a:t>7:21-23</a:t>
            </a:r>
            <a:endParaRPr lang="en-US" altLang="zh-CN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方正粗圓" pitchFamily="65" charset="-120"/>
              <a:ea typeface="方正粗圓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6517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769620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你当作出选择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/>
            </a:r>
            <a:b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en-US" sz="36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36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马太福音</a:t>
            </a:r>
            <a:r>
              <a:rPr lang="en-US" altLang="zh-CN" sz="36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7:13-27</a:t>
            </a:r>
            <a:r>
              <a:rPr lang="zh-CN" altLang="en-US" sz="36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sz="36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0BFDFF-4E41-4CB9-A2E6-9A7930928AC8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0" y="2301236"/>
            <a:ext cx="5715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两</a:t>
            </a:r>
            <a:r>
              <a:rPr lang="zh-CN" alt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条道路</a:t>
            </a:r>
            <a:r>
              <a:rPr lang="zh-CN" altLang="en-US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7:</a:t>
            </a:r>
            <a:r>
              <a:rPr lang="en-US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13-14</a:t>
            </a:r>
            <a:r>
              <a:rPr lang="zh-CN" altLang="en-US" sz="4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sz="44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两</a:t>
            </a:r>
            <a: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种先知</a:t>
            </a:r>
            <a:r>
              <a:rPr lang="zh-CN" altLang="en-US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7:</a:t>
            </a:r>
            <a:r>
              <a:rPr lang="en-US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15-20</a:t>
            </a:r>
            <a:r>
              <a:rPr lang="zh-CN" altLang="en-US" sz="4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sz="44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两类门徒</a:t>
            </a:r>
            <a:r>
              <a:rPr lang="zh-CN" altLang="en-US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7:</a:t>
            </a:r>
            <a:r>
              <a:rPr lang="en-US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21-23</a:t>
            </a:r>
            <a:r>
              <a:rPr lang="zh-CN" altLang="en-US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sz="44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993126"/>
            <a:ext cx="9144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97875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C1E6DF-380F-4306-B374-64A25F0F574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-19050" y="701675"/>
            <a:ext cx="914400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zh-CN" altLang="en-US" sz="3500" b="1" dirty="0" smtClean="0">
              <a:solidFill>
                <a:srgbClr val="FFFFFF"/>
              </a:solidFill>
              <a:latin typeface="方正宋一繁体" pitchFamily="65" charset="-122"/>
              <a:ea typeface="方正宋一繁体" pitchFamily="65" charset="-122"/>
            </a:endParaRPr>
          </a:p>
          <a:p>
            <a:pPr eaLnBrk="1" hangingPunct="1"/>
            <a:endParaRPr lang="en-US" altLang="zh-CN" sz="3500" b="1" dirty="0" smtClean="0">
              <a:solidFill>
                <a:srgbClr val="FFFFFF"/>
              </a:solidFill>
              <a:latin typeface="方正宋一繁体" pitchFamily="65" charset="-122"/>
              <a:ea typeface="方正宋一繁体" pitchFamily="65" charset="-122"/>
            </a:endParaRPr>
          </a:p>
          <a:p>
            <a:pPr eaLnBrk="1" hangingPunct="1"/>
            <a:endParaRPr lang="zh-CN" altLang="en-US" sz="3500" b="1" dirty="0" smtClean="0">
              <a:solidFill>
                <a:srgbClr val="FFFFFF"/>
              </a:solidFill>
              <a:latin typeface="方正宋一繁体" pitchFamily="65" charset="-122"/>
              <a:ea typeface="方正宋一繁体" pitchFamily="65" charset="-122"/>
            </a:endParaRPr>
          </a:p>
        </p:txBody>
      </p:sp>
      <p:pic>
        <p:nvPicPr>
          <p:cNvPr id="46084" name="Picture 3" descr="BIBLE72dp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257800"/>
            <a:ext cx="312420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9050" y="712439"/>
            <a:ext cx="91440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21 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凡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称呼我</a:t>
            </a:r>
            <a:r>
              <a:rPr lang="en-US" altLang="zh-CN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『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主啊，主啊</a:t>
            </a:r>
            <a:r>
              <a:rPr lang="en-US" altLang="zh-CN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』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的人不能都进天国；</a:t>
            </a:r>
            <a:r>
              <a:rPr lang="zh-CN" altLang="en-US" sz="3800" b="1" u="sng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惟独遵行我天父旨意的人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才能进去。</a:t>
            </a:r>
            <a:r>
              <a:rPr 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en-US" sz="3800" b="1" dirty="0" smtClean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22  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当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那日必有许多人对我说：</a:t>
            </a:r>
            <a:r>
              <a:rPr lang="en-US" altLang="zh-CN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『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主啊，主啊，我们不是奉你的名传道，奉你的名赶鬼，奉你的名行许多异能吗？</a:t>
            </a:r>
            <a:r>
              <a:rPr lang="en-US" altLang="zh-CN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』</a:t>
            </a:r>
          </a:p>
          <a:p>
            <a:r>
              <a:rPr 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23 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我就明明的告诉他们说：</a:t>
            </a:r>
            <a:r>
              <a:rPr lang="en-US" altLang="zh-CN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『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我从来不认识你们，你们这些</a:t>
            </a:r>
            <a:r>
              <a:rPr lang="zh-CN" altLang="en-US" sz="380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作恶的人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，离开我去吧！</a:t>
            </a:r>
            <a:r>
              <a:rPr lang="en-US" altLang="zh-CN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』</a:t>
            </a:r>
            <a:r>
              <a:rPr 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en-US" sz="3800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0"/>
            <a:ext cx="5867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粗圓" pitchFamily="65" charset="-120"/>
                <a:ea typeface="方正粗圓" pitchFamily="65" charset="-120"/>
              </a:rPr>
              <a:t>马太福</a:t>
            </a:r>
            <a:r>
              <a:rPr lang="zh-CN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粗圓" pitchFamily="65" charset="-120"/>
                <a:ea typeface="方正粗圓" pitchFamily="65" charset="-120"/>
              </a:rPr>
              <a:t>音</a:t>
            </a:r>
            <a:r>
              <a:rPr lang="en-US" altLang="zh-CN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粗圓" pitchFamily="65" charset="-120"/>
                <a:ea typeface="方正粗圓" pitchFamily="65" charset="-120"/>
              </a:rPr>
              <a:t>7:21-23</a:t>
            </a:r>
            <a:endParaRPr lang="en-US" altLang="zh-CN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方正粗圓" pitchFamily="65" charset="-120"/>
              <a:ea typeface="方正粗圓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0750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C1E6DF-380F-4306-B374-64A25F0F574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-19050" y="701675"/>
            <a:ext cx="914400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zh-CN" altLang="en-US" sz="3500" b="1" dirty="0" smtClean="0">
              <a:solidFill>
                <a:srgbClr val="FFFFFF"/>
              </a:solidFill>
              <a:latin typeface="方正宋一繁体" pitchFamily="65" charset="-122"/>
              <a:ea typeface="方正宋一繁体" pitchFamily="65" charset="-122"/>
            </a:endParaRPr>
          </a:p>
          <a:p>
            <a:pPr eaLnBrk="1" hangingPunct="1"/>
            <a:endParaRPr lang="en-US" altLang="zh-CN" sz="3500" b="1" dirty="0" smtClean="0">
              <a:solidFill>
                <a:srgbClr val="FFFFFF"/>
              </a:solidFill>
              <a:latin typeface="方正宋一繁体" pitchFamily="65" charset="-122"/>
              <a:ea typeface="方正宋一繁体" pitchFamily="65" charset="-122"/>
            </a:endParaRPr>
          </a:p>
          <a:p>
            <a:pPr eaLnBrk="1" hangingPunct="1"/>
            <a:endParaRPr lang="zh-CN" altLang="en-US" sz="3500" b="1" dirty="0" smtClean="0">
              <a:solidFill>
                <a:srgbClr val="FFFFFF"/>
              </a:solidFill>
              <a:latin typeface="方正宋一繁体" pitchFamily="65" charset="-122"/>
              <a:ea typeface="方正宋一繁体" pitchFamily="65" charset="-122"/>
            </a:endParaRPr>
          </a:p>
        </p:txBody>
      </p:sp>
      <p:pic>
        <p:nvPicPr>
          <p:cNvPr id="46084" name="Picture 3" descr="BIBLE72dp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257800"/>
            <a:ext cx="312420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9050" y="712439"/>
            <a:ext cx="9144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24 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所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以，凡听见我这话就去行的，好比一个聪明人，把房子盖在磐石上；</a:t>
            </a:r>
            <a:r>
              <a:rPr 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25 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雨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淋，水冲，风吹，撞著那房子，房子总不倒塌，因为根基立在磐石上。</a:t>
            </a:r>
            <a:r>
              <a:rPr 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26 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凡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听见我这话不去行的，好比一个无知的人，把房子盖在沙土上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；</a:t>
            </a:r>
            <a:r>
              <a:rPr 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27 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雨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淋，水冲，风吹，撞著那房子，房子就倒塌了，并且倒塌得很大。」</a:t>
            </a:r>
            <a:endParaRPr lang="en-US" sz="3800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en-US" sz="3800" b="1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0"/>
            <a:ext cx="5867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粗圓" pitchFamily="65" charset="-120"/>
                <a:ea typeface="方正粗圓" pitchFamily="65" charset="-120"/>
              </a:rPr>
              <a:t>马太福</a:t>
            </a:r>
            <a:r>
              <a:rPr lang="zh-CN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粗圓" pitchFamily="65" charset="-120"/>
                <a:ea typeface="方正粗圓" pitchFamily="65" charset="-120"/>
              </a:rPr>
              <a:t>音</a:t>
            </a:r>
            <a:r>
              <a:rPr lang="en-US" altLang="zh-CN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粗圓" pitchFamily="65" charset="-120"/>
                <a:ea typeface="方正粗圓" pitchFamily="65" charset="-120"/>
              </a:rPr>
              <a:t>7:24-27</a:t>
            </a:r>
            <a:endParaRPr lang="en-US" altLang="zh-CN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方正粗圓" pitchFamily="65" charset="-120"/>
              <a:ea typeface="方正粗圓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4801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769620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你当作出选择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/>
            </a:r>
            <a:b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en-US" sz="36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36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马太福音</a:t>
            </a:r>
            <a:r>
              <a:rPr lang="en-US" altLang="zh-CN" sz="36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7:13-27</a:t>
            </a:r>
            <a:r>
              <a:rPr lang="zh-CN" altLang="en-US" sz="36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sz="36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0BFDFF-4E41-4CB9-A2E6-9A7930928AC8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0" y="2301236"/>
            <a:ext cx="5715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两</a:t>
            </a:r>
            <a:r>
              <a:rPr lang="zh-CN" alt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条道路</a:t>
            </a:r>
            <a:r>
              <a:rPr lang="zh-CN" altLang="en-US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7:</a:t>
            </a:r>
            <a:r>
              <a:rPr lang="en-US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13-14</a:t>
            </a:r>
            <a:r>
              <a:rPr lang="zh-CN" altLang="en-US" sz="4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sz="44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两</a:t>
            </a:r>
            <a: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种先知</a:t>
            </a:r>
            <a:r>
              <a:rPr lang="zh-CN" altLang="en-US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7:</a:t>
            </a:r>
            <a:r>
              <a:rPr lang="en-US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15-20</a:t>
            </a:r>
            <a:r>
              <a:rPr lang="zh-CN" altLang="en-US" sz="4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sz="44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两类门徒</a:t>
            </a:r>
            <a:r>
              <a:rPr lang="zh-CN" altLang="en-US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7:</a:t>
            </a:r>
            <a:r>
              <a:rPr lang="en-US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21-23</a:t>
            </a:r>
            <a:r>
              <a:rPr lang="zh-CN" altLang="en-US" sz="4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sz="44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两样工程</a:t>
            </a:r>
            <a:r>
              <a:rPr lang="zh-CN" altLang="en-US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7:</a:t>
            </a:r>
            <a:r>
              <a:rPr lang="en-US" sz="4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24-27</a:t>
            </a:r>
            <a:r>
              <a:rPr lang="zh-CN" altLang="en-US" sz="4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sz="44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993126"/>
            <a:ext cx="9144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52917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2460" y="1158240"/>
            <a:ext cx="4457700" cy="4114800"/>
          </a:xfrm>
        </p:spPr>
        <p:txBody>
          <a:bodyPr/>
          <a:lstStyle/>
          <a:p>
            <a:pPr marL="742950" indent="-742950">
              <a:buAutoNum type="arabicPlain" startAt="26"/>
            </a:pPr>
            <a:r>
              <a:rPr lang="zh-CN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凡</a:t>
            </a:r>
            <a:r>
              <a:rPr lang="zh-CN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听</a:t>
            </a:r>
            <a:r>
              <a:rPr lang="zh-CN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见</a:t>
            </a:r>
            <a:endParaRPr lang="en-US" altLang="zh-CN" sz="36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我</a:t>
            </a:r>
            <a:r>
              <a:rPr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这话</a:t>
            </a:r>
            <a:r>
              <a:rPr lang="zh-CN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不去行</a:t>
            </a:r>
            <a:r>
              <a:rPr lang="zh-CN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的</a:t>
            </a:r>
            <a:r>
              <a:rPr lang="zh-CN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endParaRPr lang="en-US" altLang="zh-CN" sz="36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好</a:t>
            </a:r>
            <a:r>
              <a:rPr lang="zh-CN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比一个</a:t>
            </a:r>
            <a:r>
              <a:rPr lang="zh-CN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无知的人</a:t>
            </a:r>
            <a:r>
              <a:rPr lang="zh-CN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endParaRPr lang="en-US" altLang="zh-CN" sz="36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把</a:t>
            </a:r>
            <a:r>
              <a:rPr lang="zh-CN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房子盖在</a:t>
            </a:r>
            <a:r>
              <a:rPr lang="zh-CN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沙土</a:t>
            </a:r>
            <a:r>
              <a:rPr lang="zh-CN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上</a:t>
            </a:r>
            <a:r>
              <a:rPr lang="zh-CN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；</a:t>
            </a:r>
            <a:endParaRPr lang="en-US" altLang="zh-CN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r>
              <a:rPr 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  27 </a:t>
            </a:r>
            <a:r>
              <a:rPr lang="zh-CN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雨</a:t>
            </a:r>
            <a:r>
              <a:rPr lang="zh-CN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淋，水冲，风吹，撞著那房子</a:t>
            </a:r>
            <a:r>
              <a:rPr lang="zh-CN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endParaRPr lang="en-US" altLang="zh-CN" sz="36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房</a:t>
            </a:r>
            <a:r>
              <a:rPr lang="zh-CN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子就倒塌了</a:t>
            </a:r>
            <a:r>
              <a:rPr lang="zh-CN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endParaRPr lang="en-US" altLang="zh-CN" sz="36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并</a:t>
            </a:r>
            <a:r>
              <a:rPr lang="zh-CN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且</a:t>
            </a:r>
            <a:r>
              <a:rPr lang="zh-CN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倒塌得很大</a:t>
            </a:r>
            <a:r>
              <a:rPr lang="zh-CN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。」</a:t>
            </a:r>
            <a:endParaRPr 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653867-9CDF-4981-898B-752081B81D05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71500" y="152400"/>
            <a:ext cx="7772400" cy="1143000"/>
          </a:xfrm>
        </p:spPr>
        <p:txBody>
          <a:bodyPr/>
          <a:lstStyle/>
          <a:p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两样工程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447800" y="1143000"/>
            <a:ext cx="5715000" cy="0"/>
          </a:xfrm>
          <a:prstGeom prst="line">
            <a:avLst/>
          </a:prstGeom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457700" y="1143000"/>
            <a:ext cx="0" cy="4897398"/>
          </a:xfrm>
          <a:prstGeom prst="line">
            <a:avLst/>
          </a:prstGeom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763000" y="5943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7000" y="6128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76200" y="1158240"/>
            <a:ext cx="43815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36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24 </a:t>
            </a:r>
            <a:r>
              <a:rPr lang="zh-CN" altLang="en-US" sz="3600" kern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所以，</a:t>
            </a:r>
            <a:r>
              <a:rPr lang="zh-CN" altLang="en-US" sz="36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凡听见</a:t>
            </a:r>
            <a:endParaRPr lang="en-US" altLang="zh-CN" sz="3600" b="1" kern="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sz="40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我这话</a:t>
            </a:r>
            <a:r>
              <a:rPr lang="zh-CN" altLang="en-US" sz="36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就</a:t>
            </a:r>
            <a:r>
              <a:rPr lang="zh-CN" altLang="en-US" sz="36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去行</a:t>
            </a:r>
            <a:r>
              <a:rPr lang="zh-CN" altLang="en-US" sz="36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的，</a:t>
            </a:r>
            <a:endParaRPr lang="en-US" altLang="zh-CN" sz="3600" b="1" kern="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sz="36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好比一个</a:t>
            </a:r>
            <a:r>
              <a:rPr lang="zh-CN" altLang="en-US" sz="36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聪明人</a:t>
            </a:r>
            <a:r>
              <a:rPr lang="zh-CN" altLang="en-US" sz="36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endParaRPr lang="en-US" altLang="zh-CN" sz="3600" b="1" kern="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sz="36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把房子盖在</a:t>
            </a:r>
            <a:r>
              <a:rPr lang="zh-CN" altLang="en-US" sz="36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磐石</a:t>
            </a:r>
            <a:r>
              <a:rPr lang="zh-CN" altLang="en-US" sz="36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上</a:t>
            </a:r>
            <a:endParaRPr lang="en-US" altLang="zh-CN" sz="3600" b="1" kern="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r>
              <a:rPr lang="en-US" sz="36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 25 </a:t>
            </a:r>
            <a:r>
              <a:rPr lang="zh-CN" altLang="en-US" sz="36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雨淋，水冲，风吹，撞著那房子，</a:t>
            </a:r>
            <a:endParaRPr lang="en-US" altLang="zh-CN" sz="3600" b="1" kern="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sz="36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房子总不倒塌</a:t>
            </a:r>
            <a:r>
              <a:rPr lang="zh-CN" altLang="en-US" sz="36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endParaRPr lang="en-US" altLang="zh-CN" sz="3600" b="1" kern="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sz="36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因为</a:t>
            </a:r>
            <a:r>
              <a:rPr lang="zh-CN" altLang="en-US" sz="36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根基立在磐石上</a:t>
            </a:r>
            <a:endParaRPr lang="en-US" sz="36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320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2460" y="1158240"/>
            <a:ext cx="4457700" cy="4114800"/>
          </a:xfrm>
        </p:spPr>
        <p:txBody>
          <a:bodyPr/>
          <a:lstStyle/>
          <a:p>
            <a:pPr marL="742950" indent="-742950">
              <a:buAutoNum type="arabicPlain" startAt="26"/>
            </a:pPr>
            <a:r>
              <a:rPr lang="zh-CN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凡</a:t>
            </a:r>
            <a:r>
              <a:rPr lang="zh-CN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听</a:t>
            </a:r>
            <a:r>
              <a:rPr lang="zh-CN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见</a:t>
            </a:r>
            <a:endParaRPr lang="en-US" altLang="zh-CN" sz="36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我</a:t>
            </a:r>
            <a:r>
              <a:rPr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这话</a:t>
            </a:r>
            <a:r>
              <a:rPr lang="zh-CN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不去行</a:t>
            </a:r>
            <a:r>
              <a:rPr lang="zh-CN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的</a:t>
            </a:r>
            <a:r>
              <a:rPr lang="zh-CN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endParaRPr lang="en-US" altLang="zh-CN" sz="36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好</a:t>
            </a:r>
            <a:r>
              <a:rPr lang="zh-CN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比一个</a:t>
            </a:r>
            <a:r>
              <a:rPr lang="zh-CN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无知的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人</a:t>
            </a:r>
            <a:endParaRPr lang="en-US" altLang="zh-CN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endParaRPr lang="en-US" altLang="zh-CN" kern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kern="1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μωρός</a:t>
            </a:r>
            <a:r>
              <a:rPr lang="zh-CN" altLang="en-US" kern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（</a:t>
            </a:r>
            <a:r>
              <a:rPr lang="en-US" kern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</a:t>
            </a:r>
            <a:r>
              <a:rPr lang="zh-CN" altLang="en-US" kern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̄</a:t>
            </a:r>
            <a:r>
              <a:rPr lang="en-US" kern="1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</a:t>
            </a:r>
            <a:r>
              <a:rPr lang="zh-CN" altLang="en-US" kern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kern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內心的無知，亵慢人</a:t>
            </a:r>
            <a:endParaRPr lang="en-US" altLang="zh-CN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rgbClr val="7030A0"/>
                </a:solidFill>
              </a:rPr>
              <a:t>moron </a:t>
            </a:r>
            <a:r>
              <a:rPr lang="zh-CN" altLang="en-US" sz="3600" dirty="0">
                <a:solidFill>
                  <a:srgbClr val="7030A0"/>
                </a:solidFill>
              </a:rPr>
              <a:t>（笨蛋）</a:t>
            </a:r>
            <a:endParaRPr lang="en-US" altLang="zh-CN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endParaRPr lang="en-US" altLang="zh-CN" sz="36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653867-9CDF-4981-898B-752081B81D05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71500" y="152400"/>
            <a:ext cx="7772400" cy="1143000"/>
          </a:xfrm>
        </p:spPr>
        <p:txBody>
          <a:bodyPr/>
          <a:lstStyle/>
          <a:p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两样工程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447800" y="1143000"/>
            <a:ext cx="5715000" cy="0"/>
          </a:xfrm>
          <a:prstGeom prst="line">
            <a:avLst/>
          </a:prstGeom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457700" y="1143000"/>
            <a:ext cx="0" cy="4897398"/>
          </a:xfrm>
          <a:prstGeom prst="line">
            <a:avLst/>
          </a:prstGeom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763000" y="5943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7000" y="6128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76200" y="1158240"/>
            <a:ext cx="43815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36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24 </a:t>
            </a:r>
            <a:r>
              <a:rPr lang="zh-CN" altLang="en-US" sz="3600" kern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所以，</a:t>
            </a:r>
            <a:r>
              <a:rPr lang="zh-CN" altLang="en-US" sz="36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凡听见</a:t>
            </a:r>
            <a:endParaRPr lang="en-US" altLang="zh-CN" sz="3600" b="1" kern="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sz="40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我这话</a:t>
            </a:r>
            <a:r>
              <a:rPr lang="zh-CN" altLang="en-US" sz="36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就</a:t>
            </a:r>
            <a:r>
              <a:rPr lang="zh-CN" altLang="en-US" sz="36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去行</a:t>
            </a:r>
            <a:r>
              <a:rPr lang="zh-CN" altLang="en-US" sz="36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的，</a:t>
            </a:r>
            <a:endParaRPr lang="en-US" altLang="zh-CN" sz="3600" b="1" kern="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sz="36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好比一个</a:t>
            </a:r>
            <a:r>
              <a:rPr lang="zh-CN" altLang="en-US" sz="36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聪明人</a:t>
            </a:r>
            <a:endParaRPr lang="en-US" altLang="zh-CN" sz="3600" b="1" kern="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altLang="zh-CN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altLang="zh-CN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ρόνιμος</a:t>
            </a:r>
            <a:r>
              <a:rPr lang="zh-CN" alt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（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phronimos</a:t>
            </a:r>
            <a:r>
              <a:rPr lang="zh-CN" alt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3600" dirty="0" smtClean="0">
                <a:solidFill>
                  <a:srgbClr val="7030A0"/>
                </a:solidFill>
              </a:rPr>
              <a:t>實際</a:t>
            </a:r>
            <a:r>
              <a:rPr lang="zh-CN" altLang="en-US" sz="3600" dirty="0">
                <a:solidFill>
                  <a:srgbClr val="7030A0"/>
                </a:solidFill>
              </a:rPr>
              <a:t>信仰</a:t>
            </a:r>
            <a:r>
              <a:rPr lang="zh-CN" altLang="en-US" sz="3600" dirty="0" smtClean="0">
                <a:solidFill>
                  <a:srgbClr val="7030A0"/>
                </a:solidFill>
              </a:rPr>
              <a:t>生</a:t>
            </a:r>
            <a:r>
              <a:rPr lang="zh-CN" altLang="en-US" sz="3600" dirty="0">
                <a:solidFill>
                  <a:srgbClr val="7030A0"/>
                </a:solidFill>
              </a:rPr>
              <a:t>活上明白事理的意</a:t>
            </a:r>
            <a:r>
              <a:rPr lang="zh-CN" altLang="en-US" sz="3600" dirty="0" smtClean="0">
                <a:solidFill>
                  <a:srgbClr val="7030A0"/>
                </a:solidFill>
              </a:rPr>
              <a:t>思</a:t>
            </a:r>
            <a:r>
              <a:rPr lang="zh-CN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246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C1E6DF-380F-4306-B374-64A25F0F574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-19050" y="701675"/>
            <a:ext cx="914400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zh-CN" altLang="en-US" sz="3500" b="1" dirty="0" smtClean="0">
              <a:solidFill>
                <a:srgbClr val="FFFFFF"/>
              </a:solidFill>
              <a:latin typeface="方正宋一繁体" pitchFamily="65" charset="-122"/>
              <a:ea typeface="方正宋一繁体" pitchFamily="65" charset="-122"/>
            </a:endParaRPr>
          </a:p>
          <a:p>
            <a:pPr eaLnBrk="1" hangingPunct="1"/>
            <a:endParaRPr lang="en-US" altLang="zh-CN" sz="3500" b="1" dirty="0" smtClean="0">
              <a:solidFill>
                <a:srgbClr val="FFFFFF"/>
              </a:solidFill>
              <a:latin typeface="方正宋一繁体" pitchFamily="65" charset="-122"/>
              <a:ea typeface="方正宋一繁体" pitchFamily="65" charset="-122"/>
            </a:endParaRPr>
          </a:p>
          <a:p>
            <a:pPr eaLnBrk="1" hangingPunct="1"/>
            <a:endParaRPr lang="zh-CN" altLang="en-US" sz="3500" b="1" dirty="0" smtClean="0">
              <a:solidFill>
                <a:srgbClr val="FFFFFF"/>
              </a:solidFill>
              <a:latin typeface="方正宋一繁体" pitchFamily="65" charset="-122"/>
              <a:ea typeface="方正宋一繁体" pitchFamily="65" charset="-122"/>
            </a:endParaRPr>
          </a:p>
        </p:txBody>
      </p:sp>
      <p:pic>
        <p:nvPicPr>
          <p:cNvPr id="46084" name="Picture 3" descr="BIBLE72dp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257800"/>
            <a:ext cx="312420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9050" y="712439"/>
            <a:ext cx="9144000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24 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所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以，凡听见</a:t>
            </a:r>
            <a:r>
              <a:rPr lang="zh-CN" altLang="en-US" sz="4000" b="1" u="sng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我这话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就去行的，好比一个聪明人，把房子盖在磐石上；</a:t>
            </a:r>
            <a:r>
              <a:rPr 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25 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雨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淋，水冲，风吹，撞著那房子，房子总不倒塌，因为根基立在磐石上。</a:t>
            </a:r>
            <a:r>
              <a:rPr 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26 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凡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听见</a:t>
            </a:r>
            <a:r>
              <a:rPr lang="zh-CN" altLang="en-US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我这话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不去行的，好比一个无知的人，把房子盖在沙土上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；</a:t>
            </a:r>
            <a:r>
              <a:rPr 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27 </a:t>
            </a:r>
            <a:r>
              <a:rPr lang="zh-CN" alt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雨</a:t>
            </a:r>
            <a:r>
              <a:rPr lang="zh-CN" alt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淋，水冲，风吹，撞著那房子，房子就倒塌了，并且倒塌得很大。」</a:t>
            </a:r>
            <a:endParaRPr lang="en-US" sz="3800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sz="3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en-US" sz="3800" b="1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0"/>
            <a:ext cx="5867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粗圓" pitchFamily="65" charset="-120"/>
                <a:ea typeface="方正粗圓" pitchFamily="65" charset="-120"/>
              </a:rPr>
              <a:t>马太福</a:t>
            </a:r>
            <a:r>
              <a:rPr lang="zh-CN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粗圓" pitchFamily="65" charset="-120"/>
                <a:ea typeface="方正粗圓" pitchFamily="65" charset="-120"/>
              </a:rPr>
              <a:t>音</a:t>
            </a:r>
            <a:r>
              <a:rPr lang="en-US" altLang="zh-CN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粗圓" pitchFamily="65" charset="-120"/>
                <a:ea typeface="方正粗圓" pitchFamily="65" charset="-120"/>
              </a:rPr>
              <a:t>7:24-27</a:t>
            </a:r>
            <a:endParaRPr lang="en-US" altLang="zh-CN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方正粗圓" pitchFamily="65" charset="-120"/>
              <a:ea typeface="方正粗圓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2327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" descr="IMG_2210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2950" y="0"/>
            <a:ext cx="5116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1702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C1E6DF-380F-4306-B374-64A25F0F574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-19050" y="701675"/>
            <a:ext cx="914400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zh-CN" altLang="en-US" sz="3500" b="1" dirty="0" smtClean="0">
              <a:solidFill>
                <a:srgbClr val="FFFFFF"/>
              </a:solidFill>
              <a:latin typeface="方正宋一繁体" pitchFamily="65" charset="-122"/>
              <a:ea typeface="方正宋一繁体" pitchFamily="65" charset="-122"/>
            </a:endParaRPr>
          </a:p>
          <a:p>
            <a:pPr eaLnBrk="1" hangingPunct="1"/>
            <a:endParaRPr lang="en-US" altLang="zh-CN" sz="3500" b="1" dirty="0" smtClean="0">
              <a:solidFill>
                <a:srgbClr val="FFFFFF"/>
              </a:solidFill>
              <a:latin typeface="方正宋一繁体" pitchFamily="65" charset="-122"/>
              <a:ea typeface="方正宋一繁体" pitchFamily="65" charset="-122"/>
            </a:endParaRPr>
          </a:p>
          <a:p>
            <a:pPr eaLnBrk="1" hangingPunct="1"/>
            <a:endParaRPr lang="zh-CN" altLang="en-US" sz="3500" b="1" dirty="0" smtClean="0">
              <a:solidFill>
                <a:srgbClr val="FFFFFF"/>
              </a:solidFill>
              <a:latin typeface="方正宋一繁体" pitchFamily="65" charset="-122"/>
              <a:ea typeface="方正宋一繁体" pitchFamily="65" charset="-122"/>
            </a:endParaRPr>
          </a:p>
        </p:txBody>
      </p:sp>
      <p:pic>
        <p:nvPicPr>
          <p:cNvPr id="46084" name="Picture 3" descr="BIBLE72dp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257800"/>
            <a:ext cx="312420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9050" y="712439"/>
            <a:ext cx="914400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21 </a:t>
            </a:r>
            <a:r>
              <a:rPr lang="zh-CN" altLang="en-US" sz="3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凡</a:t>
            </a:r>
            <a:r>
              <a:rPr lang="zh-CN" altLang="en-US" sz="3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称呼我</a:t>
            </a:r>
            <a:r>
              <a:rPr lang="en-US" altLang="zh-CN" sz="3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『</a:t>
            </a:r>
            <a:r>
              <a:rPr lang="zh-CN" altLang="en-US" sz="3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主啊，主啊</a:t>
            </a:r>
            <a:r>
              <a:rPr lang="en-US" altLang="zh-CN" sz="3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』</a:t>
            </a:r>
            <a:r>
              <a:rPr lang="zh-CN" altLang="en-US" sz="3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的人不能都进天国；惟独遵行我天父旨意的人才能进去。</a:t>
            </a:r>
            <a:r>
              <a:rPr lang="en-US" sz="3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en-US" sz="3800" b="1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sz="3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22  </a:t>
            </a:r>
            <a:r>
              <a:rPr lang="zh-CN" altLang="en-US" sz="3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当那日必有许多人对我说：</a:t>
            </a:r>
            <a:r>
              <a:rPr lang="en-US" altLang="zh-CN" sz="3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『</a:t>
            </a:r>
            <a:r>
              <a:rPr lang="zh-CN" altLang="en-US" sz="3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主啊，主啊，我们不是奉你的名传道，奉你的名赶鬼，奉你的名行许多异能吗？</a:t>
            </a:r>
            <a:r>
              <a:rPr lang="en-US" altLang="zh-CN" sz="3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』</a:t>
            </a:r>
            <a:r>
              <a:rPr lang="en-US" sz="3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23 </a:t>
            </a:r>
            <a:r>
              <a:rPr lang="zh-CN" altLang="en-US" sz="3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我就明明的告诉他们说：</a:t>
            </a:r>
            <a:r>
              <a:rPr lang="en-US" altLang="zh-CN" sz="3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『</a:t>
            </a:r>
            <a:r>
              <a:rPr lang="zh-CN" altLang="en-US" sz="3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我从来不认识你们，你们这些作恶的人，离开我去吧！</a:t>
            </a:r>
            <a:r>
              <a:rPr lang="en-US" altLang="zh-CN" sz="3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』</a:t>
            </a:r>
            <a:r>
              <a:rPr lang="en-US" sz="3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en-US" sz="38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0"/>
            <a:ext cx="5867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粗圓" pitchFamily="65" charset="-120"/>
                <a:ea typeface="方正粗圓" pitchFamily="65" charset="-120"/>
              </a:rPr>
              <a:t>马太福</a:t>
            </a:r>
            <a:r>
              <a:rPr lang="zh-CN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粗圓" pitchFamily="65" charset="-120"/>
                <a:ea typeface="方正粗圓" pitchFamily="65" charset="-120"/>
              </a:rPr>
              <a:t>音</a:t>
            </a:r>
            <a:r>
              <a:rPr lang="en-US" altLang="zh-CN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粗圓" pitchFamily="65" charset="-120"/>
                <a:ea typeface="方正粗圓" pitchFamily="65" charset="-120"/>
              </a:rPr>
              <a:t>7:21-23</a:t>
            </a:r>
            <a:endParaRPr lang="en-US" altLang="zh-CN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方正粗圓" pitchFamily="65" charset="-120"/>
              <a:ea typeface="方正粗圓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0201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C1E6DF-380F-4306-B374-64A25F0F574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-19050" y="701675"/>
            <a:ext cx="914400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zh-CN" altLang="en-US" sz="3500" b="1" dirty="0" smtClean="0">
              <a:solidFill>
                <a:srgbClr val="FFFFFF"/>
              </a:solidFill>
              <a:latin typeface="方正宋一繁体" pitchFamily="65" charset="-122"/>
              <a:ea typeface="方正宋一繁体" pitchFamily="65" charset="-122"/>
            </a:endParaRPr>
          </a:p>
          <a:p>
            <a:pPr eaLnBrk="1" hangingPunct="1"/>
            <a:endParaRPr lang="en-US" altLang="zh-CN" sz="3500" b="1" dirty="0" smtClean="0">
              <a:solidFill>
                <a:srgbClr val="FFFFFF"/>
              </a:solidFill>
              <a:latin typeface="方正宋一繁体" pitchFamily="65" charset="-122"/>
              <a:ea typeface="方正宋一繁体" pitchFamily="65" charset="-122"/>
            </a:endParaRPr>
          </a:p>
          <a:p>
            <a:pPr eaLnBrk="1" hangingPunct="1"/>
            <a:endParaRPr lang="zh-CN" altLang="en-US" sz="3500" b="1" dirty="0" smtClean="0">
              <a:solidFill>
                <a:srgbClr val="FFFFFF"/>
              </a:solidFill>
              <a:latin typeface="方正宋一繁体" pitchFamily="65" charset="-122"/>
              <a:ea typeface="方正宋一繁体" pitchFamily="65" charset="-122"/>
            </a:endParaRPr>
          </a:p>
        </p:txBody>
      </p:sp>
      <p:pic>
        <p:nvPicPr>
          <p:cNvPr id="46084" name="Picture 3" descr="BIBLE72dp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257800"/>
            <a:ext cx="312420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9050" y="712439"/>
            <a:ext cx="91440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800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主</a:t>
            </a:r>
            <a:r>
              <a:rPr lang="zh-CN" altLang="en-US" sz="3800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虽以艰难给你当饼，以困苦给你当水，你的教师却不再隐藏；你眼必看见你的教师。 </a:t>
            </a:r>
            <a:r>
              <a:rPr lang="zh-CN" altLang="en-US" sz="3800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你</a:t>
            </a:r>
            <a:r>
              <a:rPr lang="zh-CN" altLang="en-US" sz="3800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或向左或向右，你必听见後边有声音说：「这是正路，要行在其间</a:t>
            </a:r>
            <a:r>
              <a:rPr lang="zh-CN" altLang="en-US" sz="3800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。」</a:t>
            </a:r>
            <a:endParaRPr lang="en-US" altLang="zh-CN" sz="3800" smtClean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3800" smtClean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3800" dirty="0" smtClean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以赛亚书</a:t>
            </a:r>
            <a:r>
              <a:rPr lang="en-US" altLang="zh-CN" sz="3800" dirty="0" smtClean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30:20,21</a:t>
            </a:r>
            <a:r>
              <a:rPr lang="zh-CN" altLang="en-US" sz="3800" dirty="0" smtClean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zh-CN" altLang="en-US" sz="3800" dirty="0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sz="3800" b="1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endParaRPr lang="en-US" sz="3800" b="1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8835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3" descr="pray"/>
          <p:cNvPicPr>
            <a:picLocks noChangeAspect="1" noChangeArrowheads="1"/>
          </p:cNvPicPr>
          <p:nvPr/>
        </p:nvPicPr>
        <p:blipFill>
          <a:blip r:embed="rId3" cstate="print">
            <a:lum bright="10000" contrast="-20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1" name="Text Box 4"/>
          <p:cNvSpPr txBox="1">
            <a:spLocks noChangeArrowheads="1"/>
          </p:cNvSpPr>
          <p:nvPr/>
        </p:nvSpPr>
        <p:spPr bwMode="auto">
          <a:xfrm>
            <a:off x="4763" y="609600"/>
            <a:ext cx="3987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9600" b="1" smtClean="0">
                <a:solidFill>
                  <a:srgbClr val="000000"/>
                </a:solidFill>
                <a:latin typeface="方正行楷繁体" pitchFamily="65" charset="-122"/>
                <a:ea typeface="方正行楷繁体" pitchFamily="65" charset="-122"/>
              </a:rPr>
              <a:t>祷告</a:t>
            </a:r>
            <a:endParaRPr lang="zh-CN" altLang="en-US" sz="9600" b="1" smtClean="0">
              <a:solidFill>
                <a:srgbClr val="000000"/>
              </a:solidFill>
              <a:ea typeface="方正行楷繁体" pitchFamily="65" charset="-122"/>
            </a:endParaRPr>
          </a:p>
        </p:txBody>
      </p:sp>
      <p:sp>
        <p:nvSpPr>
          <p:cNvPr id="19149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08238A77-54FB-4E31-8791-2FE574DA5D94}" type="slidenum">
              <a:rPr lang="en-US" sz="1200" smtClean="0">
                <a:solidFill>
                  <a:srgbClr val="000000"/>
                </a:solidFill>
                <a:latin typeface="Arial" pitchFamily="34" charset="0"/>
                <a:ea typeface="宋体" pitchFamily="2" charset="-122"/>
              </a:rPr>
              <a:pPr eaLnBrk="1" hangingPunct="1"/>
              <a:t>31</a:t>
            </a:fld>
            <a:endParaRPr lang="en-US" sz="1200" smtClean="0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844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C1E6DF-380F-4306-B374-64A25F0F574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-19050" y="701675"/>
            <a:ext cx="914400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zh-CN" altLang="en-US" sz="3500" b="1" dirty="0" smtClean="0">
              <a:solidFill>
                <a:srgbClr val="FFFFFF"/>
              </a:solidFill>
              <a:latin typeface="方正宋一繁体" pitchFamily="65" charset="-122"/>
              <a:ea typeface="方正宋一繁体" pitchFamily="65" charset="-122"/>
            </a:endParaRPr>
          </a:p>
          <a:p>
            <a:pPr eaLnBrk="1" hangingPunct="1"/>
            <a:endParaRPr lang="en-US" altLang="zh-CN" sz="3500" b="1" dirty="0" smtClean="0">
              <a:solidFill>
                <a:srgbClr val="FFFFFF"/>
              </a:solidFill>
              <a:latin typeface="方正宋一繁体" pitchFamily="65" charset="-122"/>
              <a:ea typeface="方正宋一繁体" pitchFamily="65" charset="-122"/>
            </a:endParaRPr>
          </a:p>
          <a:p>
            <a:pPr eaLnBrk="1" hangingPunct="1"/>
            <a:endParaRPr lang="zh-CN" altLang="en-US" sz="3500" b="1" dirty="0" smtClean="0">
              <a:solidFill>
                <a:srgbClr val="FFFFFF"/>
              </a:solidFill>
              <a:latin typeface="方正宋一繁体" pitchFamily="65" charset="-122"/>
              <a:ea typeface="方正宋一繁体" pitchFamily="65" charset="-122"/>
            </a:endParaRPr>
          </a:p>
        </p:txBody>
      </p:sp>
      <p:pic>
        <p:nvPicPr>
          <p:cNvPr id="46084" name="Picture 3" descr="BIBLE72dp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257800"/>
            <a:ext cx="312420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9050" y="712439"/>
            <a:ext cx="9144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24 </a:t>
            </a:r>
            <a:r>
              <a:rPr lang="zh-CN" altLang="en-US" sz="3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所</a:t>
            </a:r>
            <a:r>
              <a:rPr lang="zh-CN" altLang="en-US" sz="3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以，凡听见我这话就去行的，好比一个聪明人，把房子盖在磐石上；</a:t>
            </a:r>
            <a:r>
              <a:rPr lang="en-US" sz="3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25 </a:t>
            </a:r>
            <a:r>
              <a:rPr lang="zh-CN" altLang="en-US" sz="3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雨</a:t>
            </a:r>
            <a:r>
              <a:rPr lang="zh-CN" altLang="en-US" sz="3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淋，水冲，风吹，撞著那房子，房子总不倒塌，因为根基立在磐石上。</a:t>
            </a:r>
            <a:r>
              <a:rPr lang="en-US" sz="3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sz="3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26 </a:t>
            </a:r>
            <a:r>
              <a:rPr lang="zh-CN" altLang="en-US" sz="3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凡</a:t>
            </a:r>
            <a:r>
              <a:rPr lang="zh-CN" altLang="en-US" sz="3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听见我这话不去行的，好比一个无知的人，把房子盖在沙土上</a:t>
            </a:r>
            <a:r>
              <a:rPr lang="zh-CN" altLang="en-US" sz="3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；</a:t>
            </a:r>
            <a:r>
              <a:rPr lang="en-US" sz="3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sz="3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27 </a:t>
            </a:r>
            <a:r>
              <a:rPr lang="zh-CN" altLang="en-US" sz="3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雨</a:t>
            </a:r>
            <a:r>
              <a:rPr lang="zh-CN" altLang="en-US" sz="3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淋，水冲，风吹，撞著那房子，房子就倒塌了，并且倒塌得很大。」</a:t>
            </a:r>
            <a:endParaRPr lang="en-US" sz="38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sz="3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sz="3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en-US" sz="38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0"/>
            <a:ext cx="5867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粗圓" pitchFamily="65" charset="-120"/>
                <a:ea typeface="方正粗圓" pitchFamily="65" charset="-120"/>
              </a:rPr>
              <a:t>马太福</a:t>
            </a:r>
            <a:r>
              <a:rPr lang="zh-CN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粗圓" pitchFamily="65" charset="-120"/>
                <a:ea typeface="方正粗圓" pitchFamily="65" charset="-120"/>
              </a:rPr>
              <a:t>音</a:t>
            </a:r>
            <a:r>
              <a:rPr lang="en-US" altLang="zh-CN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粗圓" pitchFamily="65" charset="-120"/>
                <a:ea typeface="方正粗圓" pitchFamily="65" charset="-120"/>
              </a:rPr>
              <a:t>7:24-27</a:t>
            </a:r>
            <a:endParaRPr lang="en-US" altLang="zh-CN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方正粗圓" pitchFamily="65" charset="-120"/>
              <a:ea typeface="方正粗圓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1737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39EC87-8B1F-4150-900A-76AEB6CB9B97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295400"/>
            <a:ext cx="8763000" cy="4038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7200" dirty="0" smtClean="0">
                <a:solidFill>
                  <a:srgbClr val="FFFF00"/>
                </a:solidFill>
                <a:latin typeface="方正粗圓" pitchFamily="65" charset="-120"/>
                <a:ea typeface="方正粗圓" pitchFamily="65" charset="-120"/>
              </a:rPr>
              <a:t/>
            </a:r>
            <a:br>
              <a:rPr lang="en-US" altLang="zh-CN" sz="7200" dirty="0" smtClean="0">
                <a:solidFill>
                  <a:srgbClr val="FFFF00"/>
                </a:solidFill>
                <a:latin typeface="方正粗圓" pitchFamily="65" charset="-120"/>
                <a:ea typeface="方正粗圓" pitchFamily="65" charset="-120"/>
              </a:rPr>
            </a:br>
            <a:r>
              <a:rPr lang="en-US" altLang="zh-CN" sz="7200" dirty="0" smtClean="0">
                <a:solidFill>
                  <a:srgbClr val="FFFF00"/>
                </a:solidFill>
                <a:latin typeface="方正粗圓" pitchFamily="65" charset="-120"/>
                <a:ea typeface="方正粗圓" pitchFamily="65" charset="-120"/>
              </a:rPr>
              <a:t/>
            </a:r>
            <a:br>
              <a:rPr lang="en-US" altLang="zh-CN" sz="7200" dirty="0" smtClean="0">
                <a:solidFill>
                  <a:srgbClr val="FFFF00"/>
                </a:solidFill>
                <a:latin typeface="方正粗圓" pitchFamily="65" charset="-120"/>
                <a:ea typeface="方正粗圓" pitchFamily="65" charset="-120"/>
              </a:rPr>
            </a:br>
            <a:r>
              <a:rPr lang="zh-CN" altLang="en-US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itchFamily="2" charset="-122"/>
                <a:ea typeface="宋体" pitchFamily="2" charset="-122"/>
              </a:rPr>
              <a:t>你</a:t>
            </a:r>
            <a:r>
              <a:rPr lang="zh-CN" alt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itchFamily="2" charset="-122"/>
                <a:ea typeface="宋体" pitchFamily="2" charset="-122"/>
              </a:rPr>
              <a:t>當作出選擇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itchFamily="2" charset="-122"/>
                <a:ea typeface="宋体" pitchFamily="2" charset="-122"/>
              </a:rPr>
              <a:t/>
            </a:r>
            <a:b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itchFamily="2" charset="-122"/>
                <a:ea typeface="宋体" pitchFamily="2" charset="-122"/>
              </a:rPr>
            </a:br>
            <a:r>
              <a:rPr lang="zh-TW" altLang="en-US" sz="4000" b="1" dirty="0" smtClean="0">
                <a:solidFill>
                  <a:schemeClr val="bg1"/>
                </a:solidFill>
                <a:ea typeface="宋体" pitchFamily="2" charset="-122"/>
              </a:rPr>
              <a:t>馬太福音</a:t>
            </a:r>
            <a:r>
              <a:rPr lang="en-US" altLang="zh-CN" sz="4000" b="1" dirty="0" smtClean="0">
                <a:solidFill>
                  <a:schemeClr val="bg1"/>
                </a:solidFill>
                <a:ea typeface="宋体" pitchFamily="2" charset="-122"/>
              </a:rPr>
              <a:t>7:13-27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altLang="zh-CN" sz="4000" b="1" dirty="0" smtClean="0">
                <a:solidFill>
                  <a:schemeClr val="bg1"/>
                </a:solidFill>
                <a:latin typeface="華康特粗楷體" pitchFamily="49" charset="-120"/>
                <a:ea typeface="華康特粗楷體" pitchFamily="49" charset="-120"/>
              </a:rPr>
              <a:t/>
            </a:r>
            <a:br>
              <a:rPr lang="en-US" altLang="zh-CN" sz="4000" b="1" dirty="0" smtClean="0">
                <a:solidFill>
                  <a:schemeClr val="bg1"/>
                </a:solidFill>
                <a:latin typeface="華康特粗楷體" pitchFamily="49" charset="-120"/>
                <a:ea typeface="華康特粗楷體" pitchFamily="49" charset="-120"/>
              </a:rPr>
            </a:br>
            <a:r>
              <a:rPr lang="zh-CN" altLang="en-US" sz="4000" b="1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龔</a:t>
            </a:r>
            <a:r>
              <a:rPr lang="zh-CN" altLang="en-US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文輝</a:t>
            </a:r>
            <a:r>
              <a:rPr lang="zh-CN" altLang="en-US" sz="4000" b="1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牧師</a:t>
            </a:r>
            <a:r>
              <a:rPr lang="en-US" altLang="zh-CN" sz="4000" b="1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en-US" altLang="zh-CN" sz="4000" b="1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en-US" altLang="zh-CN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Missionary of Chinese Diaspora Mission</a:t>
            </a:r>
            <a:r>
              <a:rPr lang="en-US" altLang="zh-TW" sz="3200" dirty="0" smtClean="0">
                <a:solidFill>
                  <a:srgbClr val="FFFF00"/>
                </a:solidFill>
                <a:latin typeface="方正粗圓" pitchFamily="65" charset="-120"/>
                <a:ea typeface="方正粗圓" pitchFamily="65" charset="-120"/>
              </a:rPr>
              <a:t/>
            </a:r>
            <a:br>
              <a:rPr lang="en-US" altLang="zh-TW" sz="3200" dirty="0" smtClean="0">
                <a:solidFill>
                  <a:srgbClr val="FFFF00"/>
                </a:solidFill>
                <a:latin typeface="方正粗圓" pitchFamily="65" charset="-120"/>
                <a:ea typeface="方正粗圓" pitchFamily="65" charset="-120"/>
              </a:rPr>
            </a:br>
            <a:r>
              <a:rPr lang="zh-CN" altLang="en-US" sz="4000" b="1" dirty="0" smtClean="0">
                <a:solidFill>
                  <a:schemeClr val="bg1"/>
                </a:solidFill>
                <a:latin typeface="華康特粗楷體" pitchFamily="49" charset="-120"/>
                <a:ea typeface="華康特粗楷體" pitchFamily="49" charset="-120"/>
              </a:rPr>
              <a:t/>
            </a:r>
            <a:br>
              <a:rPr lang="zh-CN" altLang="en-US" sz="4000" b="1" dirty="0" smtClean="0">
                <a:solidFill>
                  <a:schemeClr val="bg1"/>
                </a:solidFill>
                <a:latin typeface="華康特粗楷體" pitchFamily="49" charset="-120"/>
                <a:ea typeface="華康特粗楷體" pitchFamily="49" charset="-120"/>
              </a:rPr>
            </a:br>
            <a:r>
              <a:rPr lang="en-US" altLang="zh-CN" sz="4000" b="1" dirty="0" smtClean="0">
                <a:solidFill>
                  <a:schemeClr val="bg1"/>
                </a:solidFill>
                <a:latin typeface="華康特粗楷體" pitchFamily="49" charset="-120"/>
                <a:ea typeface="華康特粗楷體" pitchFamily="49" charset="-120"/>
              </a:rPr>
              <a:t/>
            </a:r>
            <a:br>
              <a:rPr lang="en-US" altLang="zh-CN" sz="4000" b="1" dirty="0" smtClean="0">
                <a:solidFill>
                  <a:schemeClr val="bg1"/>
                </a:solidFill>
                <a:latin typeface="華康特粗楷體" pitchFamily="49" charset="-120"/>
                <a:ea typeface="華康特粗楷體" pitchFamily="49" charset="-120"/>
              </a:rPr>
            </a:br>
            <a:endParaRPr lang="zh-TW" altLang="en-US" sz="4000" b="1" dirty="0" smtClean="0">
              <a:solidFill>
                <a:schemeClr val="bg1"/>
              </a:solidFill>
              <a:latin typeface="華康特粗楷體" pitchFamily="49" charset="-120"/>
              <a:ea typeface="華康特粗楷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594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Gong family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036" t="22717" r="40051" b="43530"/>
          <a:stretch>
            <a:fillRect/>
          </a:stretch>
        </p:blipFill>
        <p:spPr bwMode="auto">
          <a:xfrm>
            <a:off x="-73025" y="0"/>
            <a:ext cx="9226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0156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 descr="IMG_215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6504"/>
            <a:ext cx="9182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 descr="IMG_2150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35" t="22745" r="17928" b="26274"/>
          <a:stretch>
            <a:fillRect/>
          </a:stretch>
        </p:blipFill>
        <p:spPr bwMode="auto">
          <a:xfrm>
            <a:off x="4811713" y="4297363"/>
            <a:ext cx="4332287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91108" y="-26504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 dirty="0" err="1" smtClean="0">
                <a:solidFill>
                  <a:srgbClr val="C00000"/>
                </a:solidFill>
              </a:rPr>
              <a:t>Longonot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211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 descr="IMG_2173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182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6712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 descr="IMG_2210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2950" y="0"/>
            <a:ext cx="5116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9918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Arial"/>
        <a:ea typeface="PMingLiU"/>
        <a:cs typeface=""/>
      </a:majorFont>
      <a:minorFont>
        <a:latin typeface="Arial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82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MS Gothic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82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MS Gothic" pitchFamily="49" charset="-128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0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2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3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4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5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7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8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9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8683</TotalTime>
  <Words>2030</Words>
  <Application>Microsoft Office PowerPoint</Application>
  <PresentationFormat>On-screen Show (4:3)</PresentationFormat>
  <Paragraphs>155</Paragraphs>
  <Slides>31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自訂設計</vt:lpstr>
      <vt:lpstr>1_Blank Presentation</vt:lpstr>
      <vt:lpstr>2_Office Theme</vt:lpstr>
      <vt:lpstr>1_Office Theme</vt:lpstr>
      <vt:lpstr>Slide 1</vt:lpstr>
      <vt:lpstr>Slide 2</vt:lpstr>
      <vt:lpstr>Slide 3</vt:lpstr>
      <vt:lpstr>Slide 4</vt:lpstr>
      <vt:lpstr>  你當作出選擇 馬太福音7:13-27   龔文輝牧師 Missionary of Chinese Diaspora Mission   </vt:lpstr>
      <vt:lpstr>Slide 6</vt:lpstr>
      <vt:lpstr>Slide 7</vt:lpstr>
      <vt:lpstr>Slide 8</vt:lpstr>
      <vt:lpstr>Slide 9</vt:lpstr>
      <vt:lpstr>Slide 10</vt:lpstr>
      <vt:lpstr>Slide 11</vt:lpstr>
      <vt:lpstr>  你當作出選擇 馬太福音7:13-27   龔文輝牧師 Missionary of Chinese Diaspora Mission   </vt:lpstr>
      <vt:lpstr>你当作出选择 （马太福音7:13-27）</vt:lpstr>
      <vt:lpstr>Slide 14</vt:lpstr>
      <vt:lpstr>你当作出选择 （马太福音7:13-27）</vt:lpstr>
      <vt:lpstr>13你们要进窄门。</vt:lpstr>
      <vt:lpstr>Slide 17</vt:lpstr>
      <vt:lpstr>你当作出选择 （马太福音7:13-27）</vt:lpstr>
      <vt:lpstr>Slide 19</vt:lpstr>
      <vt:lpstr>Slide 20</vt:lpstr>
      <vt:lpstr>Slide 21</vt:lpstr>
      <vt:lpstr>你当作出选择 （马太福音7:13-27）</vt:lpstr>
      <vt:lpstr>Slide 23</vt:lpstr>
      <vt:lpstr>Slide 24</vt:lpstr>
      <vt:lpstr>你当作出选择 （马太福音7:13-27）</vt:lpstr>
      <vt:lpstr>两样工程</vt:lpstr>
      <vt:lpstr>两样工程</vt:lpstr>
      <vt:lpstr>Slide 28</vt:lpstr>
      <vt:lpstr>Slide 29</vt:lpstr>
      <vt:lpstr>Slide 30</vt:lpstr>
      <vt:lpstr>Slide 31</vt:lpstr>
    </vt:vector>
  </TitlesOfParts>
  <Company>Motorola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榮耀三一神</dc:title>
  <dc:creator>Fan Zhang Jiang</dc:creator>
  <cp:lastModifiedBy>ccmc</cp:lastModifiedBy>
  <cp:revision>101</cp:revision>
  <cp:lastPrinted>2012-12-13T00:29:38Z</cp:lastPrinted>
  <dcterms:created xsi:type="dcterms:W3CDTF">2012-08-01T12:39:16Z</dcterms:created>
  <dcterms:modified xsi:type="dcterms:W3CDTF">2017-02-26T14:45:59Z</dcterms:modified>
</cp:coreProperties>
</file>