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5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3666C-AE64-1145-968D-5F3F97A0EF45}" type="datetimeFigureOut">
              <a:rPr lang="en-US" smtClean="0"/>
              <a:t>1/21/17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F7A72-455C-4B46-AD3C-6EBB1AF21F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0781" y="1042683"/>
            <a:ext cx="1307978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Gentile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84350" y="5128449"/>
            <a:ext cx="1554409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Authority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389235" y="1990571"/>
            <a:ext cx="130797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Dead Body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350570" y="3356275"/>
            <a:ext cx="1593822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Overcome death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873245" y="3602726"/>
            <a:ext cx="130797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Prophet in Prison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6693794" y="5233840"/>
            <a:ext cx="1307978" cy="83099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Sinful Woman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758758" y="2276416"/>
            <a:ext cx="15938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Messiah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749911" y="893230"/>
            <a:ext cx="1593822" cy="4616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God</a:t>
            </a:r>
            <a:endParaRPr lang="en-US" sz="2400" dirty="0"/>
          </a:p>
        </p:txBody>
      </p:sp>
      <p:cxnSp>
        <p:nvCxnSpPr>
          <p:cNvPr id="14" name="Elbow Connector 13"/>
          <p:cNvCxnSpPr/>
          <p:nvPr/>
        </p:nvCxnSpPr>
        <p:spPr>
          <a:xfrm>
            <a:off x="511818" y="1649332"/>
            <a:ext cx="2805518" cy="1327049"/>
          </a:xfrm>
          <a:prstGeom prst="bentConnector3">
            <a:avLst>
              <a:gd name="adj1" fmla="val 50000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3336292" y="2976381"/>
            <a:ext cx="2123095" cy="1687249"/>
          </a:xfrm>
          <a:prstGeom prst="bentConnector3">
            <a:avLst>
              <a:gd name="adj1" fmla="val 35714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5460137" y="4664367"/>
            <a:ext cx="2615207" cy="1572764"/>
          </a:xfrm>
          <a:prstGeom prst="bentConnector3">
            <a:avLst>
              <a:gd name="adj1" fmla="val 39853"/>
            </a:avLst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/>
          <p:nvPr/>
        </p:nvCxnSpPr>
        <p:spPr>
          <a:xfrm flipV="1">
            <a:off x="322256" y="4341346"/>
            <a:ext cx="3165686" cy="1440796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chemeClr val="accent6">
                <a:lumMod val="50000"/>
                <a:alpha val="43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/>
          <p:nvPr/>
        </p:nvCxnSpPr>
        <p:spPr>
          <a:xfrm flipV="1">
            <a:off x="5629994" y="1516628"/>
            <a:ext cx="2710737" cy="1402881"/>
          </a:xfrm>
          <a:prstGeom prst="bentConnector3">
            <a:avLst>
              <a:gd name="adj1" fmla="val 35315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chemeClr val="accent6">
                <a:lumMod val="50000"/>
                <a:alpha val="43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/>
          <p:nvPr/>
        </p:nvCxnSpPr>
        <p:spPr>
          <a:xfrm flipV="1">
            <a:off x="3432575" y="2919508"/>
            <a:ext cx="2178462" cy="1423310"/>
          </a:xfrm>
          <a:prstGeom prst="bentConnector3">
            <a:avLst>
              <a:gd name="adj1" fmla="val 50000"/>
            </a:avLst>
          </a:prstGeom>
          <a:ln>
            <a:solidFill>
              <a:schemeClr val="accent6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schemeClr val="accent6">
                <a:lumMod val="50000"/>
                <a:alpha val="43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13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Sittema</dc:creator>
  <cp:lastModifiedBy>Carol Sittema</cp:lastModifiedBy>
  <cp:revision>2</cp:revision>
  <dcterms:created xsi:type="dcterms:W3CDTF">2017-01-21T13:57:25Z</dcterms:created>
  <dcterms:modified xsi:type="dcterms:W3CDTF">2017-01-21T14:59:12Z</dcterms:modified>
</cp:coreProperties>
</file>