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88" r:id="rId2"/>
    <p:sldId id="283" r:id="rId3"/>
    <p:sldId id="284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0924" autoAdjust="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D2294-358B-4B6C-BDCB-F8AE18420C0A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6FC5-CADA-45AB-BCE2-3D7594585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48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03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71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9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96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0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281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53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43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2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27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75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3B0D-587F-4001-8C6F-8800F458A47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96-BA1B-43C2-9035-A411DCC17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3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23999"/>
          </a:xfrm>
        </p:spPr>
        <p:txBody>
          <a:bodyPr/>
          <a:lstStyle/>
          <a:p>
            <a:r>
              <a:rPr lang="en-US" dirty="0" smtClean="0"/>
              <a:t>With God All Things Are Possible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295400"/>
          </a:xfrm>
        </p:spPr>
        <p:txBody>
          <a:bodyPr/>
          <a:lstStyle/>
          <a:p>
            <a:r>
              <a:rPr lang="en-US" dirty="0" smtClean="0"/>
              <a:t>Luke 1:5-56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876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4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1…Take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The greatness of John the Baptist.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1. His time was pin-pointed in history.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2. Called great in the sight of the Lord.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a. Called people to repentance.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b. Courageous spirit.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c. Go before the Lord in the spirit and 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    power of Elijah	                                   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d. Introduced Jesus to the world.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3. A joy and delight to his parents.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endParaRPr lang="en-US" sz="3500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636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Luke 1…Take Away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an attitude of unbelief, spiritual dullness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Ex.  Zechariah and Nicodemus…How can you vs. Mary’s …How will you.</a:t>
            </a:r>
          </a:p>
          <a:p>
            <a:r>
              <a:rPr lang="en-US" dirty="0" smtClean="0"/>
              <a:t>Strive for spiritual insight and sensitivity that Elizabeth and Mary demonstrated</a:t>
            </a:r>
          </a:p>
          <a:p>
            <a:r>
              <a:rPr lang="en-US" dirty="0" smtClean="0"/>
              <a:t>How can we nurture an attitude of faith, belief, and spiritual sensitivity?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Humility….Repentance….Prayer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02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Significance of who was visited</a:t>
            </a:r>
          </a:p>
          <a:p>
            <a:r>
              <a:rPr lang="en-US" dirty="0" smtClean="0"/>
              <a:t>Zechariah and Elizabeth’s commitment to each other. (They were equally yoked)</a:t>
            </a:r>
          </a:p>
          <a:p>
            <a:r>
              <a:rPr lang="en-US" dirty="0" smtClean="0"/>
              <a:t>God shows up through our obedience to his precepts (1 Sam. 2:30), (Dan. 9:20,21)</a:t>
            </a:r>
          </a:p>
          <a:p>
            <a:r>
              <a:rPr lang="en-US" dirty="0" smtClean="0"/>
              <a:t>Amazing revelations given to Zechariah and Mary</a:t>
            </a:r>
          </a:p>
          <a:p>
            <a:r>
              <a:rPr lang="en-US" dirty="0" smtClean="0"/>
              <a:t>The different responses to the revelations</a:t>
            </a:r>
          </a:p>
          <a:p>
            <a:r>
              <a:rPr lang="en-US" dirty="0" smtClean="0"/>
              <a:t>Keen spiritual insight of Elizabeth</a:t>
            </a:r>
          </a:p>
          <a:p>
            <a:r>
              <a:rPr lang="en-US" dirty="0" smtClean="0"/>
              <a:t>Miraculous spiritual insight of John from the womb.</a:t>
            </a:r>
          </a:p>
          <a:p>
            <a:r>
              <a:rPr lang="en-US" dirty="0" smtClean="0"/>
              <a:t>Mary’s uncontainable praise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5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</TotalTime>
  <Words>101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With God All Things Are Possible</vt:lpstr>
      <vt:lpstr>Luke 1…Take Away</vt:lpstr>
      <vt:lpstr> Luke 1…Take Away </vt:lpstr>
      <vt:lpstr>What to look for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RickFu</dc:creator>
  <cp:lastModifiedBy>ccmc</cp:lastModifiedBy>
  <cp:revision>77</cp:revision>
  <dcterms:created xsi:type="dcterms:W3CDTF">2016-12-12T19:13:29Z</dcterms:created>
  <dcterms:modified xsi:type="dcterms:W3CDTF">2016-12-25T16:46:52Z</dcterms:modified>
</cp:coreProperties>
</file>