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8" r:id="rId4"/>
    <p:sldId id="258" r:id="rId5"/>
    <p:sldId id="259" r:id="rId6"/>
    <p:sldId id="260" r:id="rId7"/>
    <p:sldId id="261" r:id="rId8"/>
    <p:sldId id="263" r:id="rId9"/>
    <p:sldId id="270" r:id="rId10"/>
    <p:sldId id="271" r:id="rId11"/>
    <p:sldId id="264" r:id="rId12"/>
    <p:sldId id="273" r:id="rId13"/>
    <p:sldId id="265"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70" autoAdjust="0"/>
    <p:restoredTop sz="94660"/>
  </p:normalViewPr>
  <p:slideViewPr>
    <p:cSldViewPr snapToObjects="1">
      <p:cViewPr varScale="1">
        <p:scale>
          <a:sx n="98" d="100"/>
          <a:sy n="98" d="100"/>
        </p:scale>
        <p:origin x="9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547647-D09E-44F9-AB60-647C891488A7}" type="datetimeFigureOut">
              <a:rPr lang="en-US" smtClean="0"/>
              <a:t>12/14/2016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D3EC7-DD82-4EB8-A89D-31BF46A90111}" type="slidenum">
              <a:rPr lang="en-US" smtClean="0"/>
              <a:t>‹#›</a:t>
            </a:fld>
            <a:endParaRPr lang="en-US"/>
          </a:p>
        </p:txBody>
      </p:sp>
    </p:spTree>
    <p:extLst>
      <p:ext uri="{BB962C8B-B14F-4D97-AF65-F5344CB8AC3E}">
        <p14:creationId xmlns:p14="http://schemas.microsoft.com/office/powerpoint/2010/main" val="2915449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400" dirty="0"/>
              <a:t>普通仆人与主人有雇佣关系，合约关系</a:t>
            </a:r>
            <a:r>
              <a:rPr lang="en-US" altLang="zh-CN" sz="1400" dirty="0"/>
              <a:t>:</a:t>
            </a:r>
            <a:r>
              <a:rPr lang="en-US" altLang="zh-CN" sz="1400" dirty="0">
                <a:latin typeface="Arial" panose="020B0604020202020204" pitchFamily="34" charset="0"/>
                <a:cs typeface="Arial" panose="020B0604020202020204" pitchFamily="34" charset="0"/>
              </a:rPr>
              <a:t>《</a:t>
            </a:r>
            <a:r>
              <a:rPr lang="zh-CN" altLang="en-US" sz="1400" dirty="0">
                <a:latin typeface="Arial" panose="020B0604020202020204" pitchFamily="34" charset="0"/>
                <a:cs typeface="Arial" panose="020B0604020202020204" pitchFamily="34" charset="0"/>
              </a:rPr>
              <a:t>我现在的工作</a:t>
            </a:r>
            <a:r>
              <a:rPr lang="en-US" altLang="zh-CN" sz="1400"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400" dirty="0"/>
              <a:t>作奴仆的仆人</a:t>
            </a:r>
            <a:r>
              <a:rPr lang="en-US" altLang="zh-CN" sz="1400" dirty="0"/>
              <a:t>:《</a:t>
            </a:r>
            <a:r>
              <a:rPr lang="zh-CN" altLang="en-US" sz="1400" dirty="0"/>
              <a:t>划船奴隶的油画</a:t>
            </a:r>
            <a:r>
              <a:rPr lang="en-US" altLang="zh-CN" sz="1400" dirty="0"/>
              <a:t>》</a:t>
            </a:r>
            <a:endParaRPr lang="en-US" altLang="zh-CN"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844D3EC7-DD82-4EB8-A89D-31BF46A90111}" type="slidenum">
              <a:rPr lang="en-US" smtClean="0"/>
              <a:t>5</a:t>
            </a:fld>
            <a:endParaRPr lang="en-US"/>
          </a:p>
        </p:txBody>
      </p:sp>
    </p:spTree>
    <p:extLst>
      <p:ext uri="{BB962C8B-B14F-4D97-AF65-F5344CB8AC3E}">
        <p14:creationId xmlns:p14="http://schemas.microsoft.com/office/powerpoint/2010/main" val="1443485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罪的奴仆：</a:t>
            </a:r>
            <a:r>
              <a:rPr lang="en-US" altLang="zh-CN" sz="1200" dirty="0"/>
              <a:t>《</a:t>
            </a:r>
            <a:r>
              <a:rPr lang="zh-CN" altLang="en-US" sz="1200" dirty="0"/>
              <a:t>曾经在国内工作的经历</a:t>
            </a:r>
            <a:r>
              <a:rPr lang="en-US" altLang="zh-CN" sz="1200" dirty="0"/>
              <a:t>》</a:t>
            </a:r>
          </a:p>
          <a:p>
            <a:r>
              <a:rPr lang="zh-CN" altLang="en-US" sz="1200" dirty="0"/>
              <a:t>罪里得了释放：</a:t>
            </a:r>
            <a:r>
              <a:rPr lang="en-US" altLang="zh-CN" sz="1200" dirty="0"/>
              <a:t>《</a:t>
            </a:r>
            <a:r>
              <a:rPr lang="zh-CN" altLang="en-US" sz="1200" dirty="0"/>
              <a:t>不再对赌场有兴趣</a:t>
            </a:r>
            <a:r>
              <a:rPr lang="en-US" altLang="zh-CN" sz="1200" dirty="0"/>
              <a:t>》</a:t>
            </a:r>
            <a:endParaRPr lang="en-US" dirty="0"/>
          </a:p>
        </p:txBody>
      </p:sp>
      <p:sp>
        <p:nvSpPr>
          <p:cNvPr id="4" name="Slide Number Placeholder 3"/>
          <p:cNvSpPr>
            <a:spLocks noGrp="1"/>
          </p:cNvSpPr>
          <p:nvPr>
            <p:ph type="sldNum" sz="quarter" idx="10"/>
          </p:nvPr>
        </p:nvSpPr>
        <p:spPr/>
        <p:txBody>
          <a:bodyPr/>
          <a:lstStyle/>
          <a:p>
            <a:fld id="{844D3EC7-DD82-4EB8-A89D-31BF46A90111}" type="slidenum">
              <a:rPr lang="en-US" smtClean="0"/>
              <a:t>6</a:t>
            </a:fld>
            <a:endParaRPr lang="en-US"/>
          </a:p>
        </p:txBody>
      </p:sp>
    </p:spTree>
    <p:extLst>
      <p:ext uri="{BB962C8B-B14F-4D97-AF65-F5344CB8AC3E}">
        <p14:creationId xmlns:p14="http://schemas.microsoft.com/office/powerpoint/2010/main" val="4041586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t>仆人要尊敬主人和主人的权柄：</a:t>
            </a:r>
            <a:r>
              <a:rPr lang="en-US" altLang="zh-CN" dirty="0"/>
              <a:t>《</a:t>
            </a:r>
            <a:r>
              <a:rPr lang="zh-CN" altLang="en-US" sz="1200" dirty="0"/>
              <a:t>如何看待美国的大选</a:t>
            </a:r>
            <a:r>
              <a:rPr lang="en-US" altLang="zh-CN" dirty="0"/>
              <a:t>》</a:t>
            </a:r>
            <a:endParaRPr lang="en-US" dirty="0"/>
          </a:p>
        </p:txBody>
      </p:sp>
      <p:sp>
        <p:nvSpPr>
          <p:cNvPr id="4" name="Slide Number Placeholder 3"/>
          <p:cNvSpPr>
            <a:spLocks noGrp="1"/>
          </p:cNvSpPr>
          <p:nvPr>
            <p:ph type="sldNum" sz="quarter" idx="10"/>
          </p:nvPr>
        </p:nvSpPr>
        <p:spPr/>
        <p:txBody>
          <a:bodyPr/>
          <a:lstStyle/>
          <a:p>
            <a:fld id="{844D3EC7-DD82-4EB8-A89D-31BF46A90111}" type="slidenum">
              <a:rPr lang="en-US" smtClean="0"/>
              <a:t>7</a:t>
            </a:fld>
            <a:endParaRPr lang="en-US"/>
          </a:p>
        </p:txBody>
      </p:sp>
    </p:spTree>
    <p:extLst>
      <p:ext uri="{BB962C8B-B14F-4D97-AF65-F5344CB8AC3E}">
        <p14:creationId xmlns:p14="http://schemas.microsoft.com/office/powerpoint/2010/main" val="2885266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t>认识复活的主：</a:t>
            </a:r>
            <a:r>
              <a:rPr lang="en-US" altLang="zh-CN" sz="1200" dirty="0"/>
              <a:t>《</a:t>
            </a:r>
            <a:r>
              <a:rPr lang="zh-CN" altLang="en-US" sz="1200" dirty="0"/>
              <a:t>儿子信主见证</a:t>
            </a:r>
            <a:r>
              <a:rPr lang="en-US" altLang="zh-CN" sz="1200" dirty="0"/>
              <a:t>》</a:t>
            </a:r>
          </a:p>
        </p:txBody>
      </p:sp>
      <p:sp>
        <p:nvSpPr>
          <p:cNvPr id="4" name="Slide Number Placeholder 3"/>
          <p:cNvSpPr>
            <a:spLocks noGrp="1"/>
          </p:cNvSpPr>
          <p:nvPr>
            <p:ph type="sldNum" sz="quarter" idx="10"/>
          </p:nvPr>
        </p:nvSpPr>
        <p:spPr/>
        <p:txBody>
          <a:bodyPr/>
          <a:lstStyle/>
          <a:p>
            <a:fld id="{844D3EC7-DD82-4EB8-A89D-31BF46A90111}" type="slidenum">
              <a:rPr lang="en-US" smtClean="0"/>
              <a:t>9</a:t>
            </a:fld>
            <a:endParaRPr lang="en-US"/>
          </a:p>
        </p:txBody>
      </p:sp>
    </p:spTree>
    <p:extLst>
      <p:ext uri="{BB962C8B-B14F-4D97-AF65-F5344CB8AC3E}">
        <p14:creationId xmlns:p14="http://schemas.microsoft.com/office/powerpoint/2010/main" val="3479338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t>活出基督</a:t>
            </a:r>
            <a:r>
              <a:rPr lang="zh-CN" altLang="en-US" dirty="0"/>
              <a:t>：</a:t>
            </a:r>
            <a:r>
              <a:rPr lang="en-US" altLang="zh-CN" dirty="0"/>
              <a:t>《</a:t>
            </a:r>
            <a:r>
              <a:rPr lang="zh-CN" altLang="en-US" dirty="0"/>
              <a:t>美国青年去中国传福音的见证</a:t>
            </a:r>
            <a:r>
              <a:rPr lang="en-US" altLang="zh-CN" dirty="0"/>
              <a:t>》</a:t>
            </a:r>
            <a:endParaRPr lang="en-US" dirty="0"/>
          </a:p>
        </p:txBody>
      </p:sp>
      <p:sp>
        <p:nvSpPr>
          <p:cNvPr id="4" name="Slide Number Placeholder 3"/>
          <p:cNvSpPr>
            <a:spLocks noGrp="1"/>
          </p:cNvSpPr>
          <p:nvPr>
            <p:ph type="sldNum" sz="quarter" idx="10"/>
          </p:nvPr>
        </p:nvSpPr>
        <p:spPr/>
        <p:txBody>
          <a:bodyPr/>
          <a:lstStyle/>
          <a:p>
            <a:fld id="{844D3EC7-DD82-4EB8-A89D-31BF46A90111}" type="slidenum">
              <a:rPr lang="en-US" smtClean="0"/>
              <a:t>11</a:t>
            </a:fld>
            <a:endParaRPr lang="en-US"/>
          </a:p>
        </p:txBody>
      </p:sp>
    </p:spTree>
    <p:extLst>
      <p:ext uri="{BB962C8B-B14F-4D97-AF65-F5344CB8AC3E}">
        <p14:creationId xmlns:p14="http://schemas.microsoft.com/office/powerpoint/2010/main" val="2935206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我的事奉之路：</a:t>
            </a:r>
            <a:r>
              <a:rPr lang="en-US" altLang="zh-CN" sz="1200" dirty="0"/>
              <a:t>《</a:t>
            </a:r>
            <a:r>
              <a:rPr lang="zh-CN" altLang="en-US" sz="1200" dirty="0"/>
              <a:t>在田弟兄的鼓励下开始事奉</a:t>
            </a:r>
            <a:r>
              <a:rPr lang="en-US" altLang="zh-CN" sz="1200" dirty="0"/>
              <a:t>》</a:t>
            </a:r>
            <a:endParaRPr lang="en-US" sz="1200" dirty="0"/>
          </a:p>
        </p:txBody>
      </p:sp>
      <p:sp>
        <p:nvSpPr>
          <p:cNvPr id="4" name="Slide Number Placeholder 3"/>
          <p:cNvSpPr>
            <a:spLocks noGrp="1"/>
          </p:cNvSpPr>
          <p:nvPr>
            <p:ph type="sldNum" sz="quarter" idx="10"/>
          </p:nvPr>
        </p:nvSpPr>
        <p:spPr/>
        <p:txBody>
          <a:bodyPr/>
          <a:lstStyle/>
          <a:p>
            <a:fld id="{844D3EC7-DD82-4EB8-A89D-31BF46A90111}" type="slidenum">
              <a:rPr lang="en-US" smtClean="0"/>
              <a:t>14</a:t>
            </a:fld>
            <a:endParaRPr lang="en-US"/>
          </a:p>
        </p:txBody>
      </p:sp>
    </p:spTree>
    <p:extLst>
      <p:ext uri="{BB962C8B-B14F-4D97-AF65-F5344CB8AC3E}">
        <p14:creationId xmlns:p14="http://schemas.microsoft.com/office/powerpoint/2010/main" val="3892753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44747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07366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931305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750866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12/14/2016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2112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895167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smtClean="0"/>
              <a:t>12/14/2016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880514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smtClean="0"/>
              <a:t>12/14/2016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205484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12/14/2016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2112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16768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453901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smtClean="0"/>
              <a:t>12/14/2016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171205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b="1" dirty="0"/>
              <a:t>认识神的恩典</a:t>
            </a:r>
            <a:endParaRPr lang="en-US" b="1" dirty="0"/>
          </a:p>
        </p:txBody>
      </p:sp>
      <p:sp>
        <p:nvSpPr>
          <p:cNvPr id="3" name="Subtitle 2"/>
          <p:cNvSpPr>
            <a:spLocks noGrp="1"/>
          </p:cNvSpPr>
          <p:nvPr>
            <p:ph type="subTitle" idx="1"/>
          </p:nvPr>
        </p:nvSpPr>
        <p:spPr/>
        <p:txBody>
          <a:bodyPr/>
          <a:lstStyle/>
          <a:p>
            <a:r>
              <a:rPr lang="zh-CN" altLang="en-US" dirty="0"/>
              <a:t>雅各书</a:t>
            </a:r>
            <a:r>
              <a:rPr lang="en-US" altLang="zh-CN" dirty="0"/>
              <a:t>1</a:t>
            </a:r>
            <a:r>
              <a:rPr lang="zh-CN" altLang="en-US" dirty="0"/>
              <a:t>：</a:t>
            </a:r>
            <a:r>
              <a:rPr lang="en-US" altLang="zh-CN" dirty="0"/>
              <a:t>1</a:t>
            </a:r>
            <a:endParaRPr lang="en-US" dirty="0"/>
          </a:p>
        </p:txBody>
      </p:sp>
    </p:spTree>
    <p:extLst>
      <p:ext uri="{BB962C8B-B14F-4D97-AF65-F5344CB8AC3E}">
        <p14:creationId xmlns:p14="http://schemas.microsoft.com/office/powerpoint/2010/main" val="42372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9600"/>
            <a:ext cx="10515600" cy="5791200"/>
          </a:xfrm>
        </p:spPr>
        <p:txBody>
          <a:bodyPr/>
          <a:lstStyle/>
          <a:p>
            <a:r>
              <a:rPr lang="zh-CN" altLang="en-US" sz="3600" dirty="0"/>
              <a:t>被神所使用的雅各，显出有基督生命的仆人样式</a:t>
            </a:r>
            <a:endParaRPr lang="en-US" sz="3600" dirty="0"/>
          </a:p>
          <a:p>
            <a:pPr lvl="1"/>
            <a:r>
              <a:rPr lang="zh-CN" altLang="en-US" sz="3200" dirty="0"/>
              <a:t>一个用祷告服事的雅各； </a:t>
            </a:r>
            <a:endParaRPr lang="en-US" altLang="zh-CN" sz="3200" dirty="0"/>
          </a:p>
          <a:p>
            <a:pPr lvl="2"/>
            <a:r>
              <a:rPr lang="zh-CN" altLang="en-US" sz="2800" dirty="0"/>
              <a:t>“同着几个妇人，和耶稣的母亲马利亚，并耶稣的弟兄，都同心合意地恒切祷告。</a:t>
            </a:r>
            <a:r>
              <a:rPr lang="en-US" altLang="zh-CN" sz="2800" dirty="0"/>
              <a:t>【</a:t>
            </a:r>
            <a:r>
              <a:rPr lang="zh-CN" altLang="en-US" sz="2800" dirty="0"/>
              <a:t>徒</a:t>
            </a:r>
            <a:r>
              <a:rPr lang="en-US" altLang="zh-CN" sz="2800" dirty="0"/>
              <a:t>1</a:t>
            </a:r>
            <a:r>
              <a:rPr lang="zh-CN" altLang="en-US" sz="2800" dirty="0"/>
              <a:t>：</a:t>
            </a:r>
            <a:r>
              <a:rPr lang="en-US" altLang="zh-CN" sz="2800" dirty="0"/>
              <a:t>14】</a:t>
            </a:r>
            <a:r>
              <a:rPr lang="zh-CN" altLang="en-US" sz="2800" dirty="0"/>
              <a:t>”</a:t>
            </a:r>
            <a:endParaRPr lang="en-US" altLang="zh-CN" sz="2800" dirty="0"/>
          </a:p>
          <a:p>
            <a:pPr lvl="1"/>
            <a:r>
              <a:rPr lang="zh-CN" altLang="en-US" sz="3200" dirty="0"/>
              <a:t>一个不看重头衔的雅各</a:t>
            </a:r>
            <a:endParaRPr lang="en-US" altLang="zh-CN" sz="3200" dirty="0"/>
          </a:p>
          <a:p>
            <a:pPr lvl="1"/>
            <a:r>
              <a:rPr lang="zh-CN" altLang="en-US" sz="3200" dirty="0"/>
              <a:t>一个为基督殉道的雅各</a:t>
            </a:r>
            <a:endParaRPr lang="en-US" altLang="zh-CN" sz="3200" dirty="0"/>
          </a:p>
          <a:p>
            <a:pPr lvl="1"/>
            <a:r>
              <a:rPr lang="zh-CN" altLang="en-US" sz="3200" dirty="0"/>
              <a:t>一个有基督恩典的雅各</a:t>
            </a:r>
            <a:endParaRPr lang="en-US" sz="2800" dirty="0"/>
          </a:p>
        </p:txBody>
      </p:sp>
    </p:spTree>
    <p:extLst>
      <p:ext uri="{BB962C8B-B14F-4D97-AF65-F5344CB8AC3E}">
        <p14:creationId xmlns:p14="http://schemas.microsoft.com/office/powerpoint/2010/main" val="3674579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zh-CN" altLang="en-US" dirty="0"/>
              <a:t>“散住”是一个恩典</a:t>
            </a:r>
            <a:endParaRPr lang="en-US" dirty="0"/>
          </a:p>
        </p:txBody>
      </p:sp>
      <p:sp>
        <p:nvSpPr>
          <p:cNvPr id="3" name="Content Placeholder 2"/>
          <p:cNvSpPr>
            <a:spLocks noGrp="1"/>
          </p:cNvSpPr>
          <p:nvPr>
            <p:ph idx="1"/>
          </p:nvPr>
        </p:nvSpPr>
        <p:spPr>
          <a:xfrm>
            <a:off x="838200" y="1143000"/>
            <a:ext cx="10515600" cy="5334000"/>
          </a:xfrm>
        </p:spPr>
        <p:txBody>
          <a:bodyPr>
            <a:normAutofit/>
          </a:bodyPr>
          <a:lstStyle/>
          <a:p>
            <a:r>
              <a:rPr lang="zh-CN" altLang="en-US" sz="3600" dirty="0"/>
              <a:t>散住（居）：</a:t>
            </a:r>
            <a:endParaRPr lang="en-US" altLang="zh-CN" sz="3600" dirty="0"/>
          </a:p>
          <a:p>
            <a:pPr lvl="1"/>
            <a:r>
              <a:rPr lang="zh-CN" altLang="en-US" sz="3200" dirty="0"/>
              <a:t>原本是说到以色列人被掳散落在世界各地</a:t>
            </a:r>
            <a:endParaRPr lang="en-US" altLang="zh-CN" sz="3200" dirty="0"/>
          </a:p>
          <a:p>
            <a:pPr lvl="1"/>
            <a:r>
              <a:rPr lang="zh-CN" altLang="en-US" sz="3200" dirty="0"/>
              <a:t>在人看来散居是一个失败：以色列人被掳、使徒和教会大受逼迫等等</a:t>
            </a:r>
            <a:endParaRPr lang="en-US" altLang="zh-CN" sz="3200" dirty="0"/>
          </a:p>
          <a:p>
            <a:r>
              <a:rPr lang="zh-CN" altLang="en-US" sz="3600" dirty="0"/>
              <a:t>散居</a:t>
            </a:r>
            <a:r>
              <a:rPr lang="zh-CN" altLang="en-US" sz="3600" dirty="0"/>
              <a:t>是说到播种 ，</a:t>
            </a:r>
            <a:r>
              <a:rPr lang="zh-CN" altLang="en-US" sz="3600" dirty="0"/>
              <a:t>乃是神让祂的儿女在地上成为祂的见证</a:t>
            </a:r>
            <a:endParaRPr lang="en-US" altLang="zh-CN" sz="3600" dirty="0"/>
          </a:p>
          <a:p>
            <a:pPr lvl="1"/>
            <a:r>
              <a:rPr lang="zh-CN" altLang="en-US" sz="3200"/>
              <a:t>新约时代主</a:t>
            </a:r>
            <a:r>
              <a:rPr lang="zh-CN" altLang="en-US" sz="3200" dirty="0"/>
              <a:t>把福音的器皿和福音的种子播撒到各地</a:t>
            </a:r>
            <a:endParaRPr lang="en-US" altLang="zh-CN" sz="3200" dirty="0"/>
          </a:p>
          <a:p>
            <a:pPr lvl="1"/>
            <a:r>
              <a:rPr lang="zh-CN" altLang="en-US" sz="3200" dirty="0"/>
              <a:t>不仅是口传福音，更是活出基督</a:t>
            </a:r>
            <a:endParaRPr lang="en-US" altLang="zh-CN" sz="3200" dirty="0"/>
          </a:p>
          <a:p>
            <a:pPr lvl="1"/>
            <a:r>
              <a:rPr lang="zh-CN" altLang="en-US" sz="3200" dirty="0"/>
              <a:t>让散居成为神救赎计划的一部分是神的恩典</a:t>
            </a:r>
          </a:p>
        </p:txBody>
      </p:sp>
    </p:spTree>
    <p:extLst>
      <p:ext uri="{BB962C8B-B14F-4D97-AF65-F5344CB8AC3E}">
        <p14:creationId xmlns:p14="http://schemas.microsoft.com/office/powerpoint/2010/main" val="193007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125"/>
            <a:ext cx="10820400" cy="777875"/>
          </a:xfrm>
        </p:spPr>
        <p:txBody>
          <a:bodyPr/>
          <a:lstStyle/>
          <a:p>
            <a:r>
              <a:rPr lang="zh-CN" altLang="en-US" dirty="0"/>
              <a:t>成为十二支派也是神的恩典</a:t>
            </a:r>
            <a:endParaRPr lang="en-US" dirty="0"/>
          </a:p>
        </p:txBody>
      </p:sp>
      <p:sp>
        <p:nvSpPr>
          <p:cNvPr id="3" name="Content Placeholder 2"/>
          <p:cNvSpPr>
            <a:spLocks noGrp="1"/>
          </p:cNvSpPr>
          <p:nvPr>
            <p:ph idx="1"/>
          </p:nvPr>
        </p:nvSpPr>
        <p:spPr>
          <a:xfrm>
            <a:off x="838200" y="1143000"/>
            <a:ext cx="10515600" cy="5181600"/>
          </a:xfrm>
        </p:spPr>
        <p:txBody>
          <a:bodyPr>
            <a:normAutofit/>
          </a:bodyPr>
          <a:lstStyle/>
          <a:p>
            <a:r>
              <a:rPr lang="zh-CN" altLang="en-US" sz="3600" dirty="0"/>
              <a:t>原指旧约肉身以色列人的十二个支派</a:t>
            </a:r>
            <a:endParaRPr lang="en-US" altLang="zh-CN" sz="3600" dirty="0"/>
          </a:p>
          <a:p>
            <a:pPr lvl="1"/>
            <a:r>
              <a:rPr lang="zh-CN" altLang="en-US" sz="3200" dirty="0"/>
              <a:t>新约的时候，以色列十二支派已经失落了十个</a:t>
            </a:r>
            <a:endParaRPr lang="en-US" altLang="zh-CN" sz="3200" dirty="0"/>
          </a:p>
          <a:p>
            <a:r>
              <a:rPr lang="zh-CN" altLang="en-US" sz="3600" dirty="0"/>
              <a:t>新约这十二个支派的意义，改变为神天国的子民</a:t>
            </a:r>
            <a:endParaRPr lang="en-US" altLang="zh-CN" sz="3200" dirty="0"/>
          </a:p>
          <a:p>
            <a:pPr lvl="1"/>
            <a:r>
              <a:rPr lang="zh-CN" altLang="en-US" sz="3200" dirty="0"/>
              <a:t>“因为外面作犹太人的，不是真犹太人，外面肉身的割礼，也不是真割礼。惟有里面作的，才是真犹太人。真割礼也是心里的，在乎灵，不在乎仪文。这人的称赞不是从人来的，乃是从神来的。</a:t>
            </a:r>
            <a:r>
              <a:rPr lang="en-US" altLang="zh-CN" sz="3200" dirty="0"/>
              <a:t>【</a:t>
            </a:r>
            <a:r>
              <a:rPr lang="zh-CN" altLang="en-US" sz="3200" dirty="0"/>
              <a:t>罗</a:t>
            </a:r>
            <a:r>
              <a:rPr lang="en-US" altLang="zh-CN" sz="3200" dirty="0"/>
              <a:t>2</a:t>
            </a:r>
            <a:r>
              <a:rPr lang="zh-CN" altLang="en-US" sz="3200" dirty="0"/>
              <a:t>：</a:t>
            </a:r>
            <a:r>
              <a:rPr lang="en-US" altLang="zh-CN" sz="3200" dirty="0"/>
              <a:t>29】</a:t>
            </a:r>
            <a:r>
              <a:rPr lang="zh-CN" altLang="en-US" sz="3200" dirty="0"/>
              <a:t>”</a:t>
            </a:r>
            <a:endParaRPr lang="en-US" altLang="zh-CN" sz="3200" dirty="0"/>
          </a:p>
          <a:p>
            <a:pPr lvl="1"/>
            <a:r>
              <a:rPr lang="zh-CN" altLang="en-US" sz="3200" dirty="0"/>
              <a:t>“这福音本是神的大能，要救一切相信的，先是犹太人，后是希利尼人。（罗</a:t>
            </a:r>
            <a:r>
              <a:rPr lang="en-US" altLang="zh-CN" sz="3200" dirty="0"/>
              <a:t>1</a:t>
            </a:r>
            <a:r>
              <a:rPr lang="zh-CN" altLang="en-US" sz="3200" dirty="0"/>
              <a:t>：</a:t>
            </a:r>
            <a:r>
              <a:rPr lang="en-US" altLang="zh-CN" sz="3200" dirty="0"/>
              <a:t>16</a:t>
            </a:r>
            <a:r>
              <a:rPr lang="zh-CN" altLang="en-US" sz="3200" dirty="0"/>
              <a:t>）”</a:t>
            </a:r>
            <a:r>
              <a:rPr lang="en-US" altLang="zh-CN" sz="3200" dirty="0"/>
              <a:t>—</a:t>
            </a:r>
            <a:r>
              <a:rPr lang="zh-CN" altLang="en-US" sz="3200" dirty="0"/>
              <a:t>神的恩典</a:t>
            </a:r>
            <a:endParaRPr lang="en-US" sz="3200" dirty="0"/>
          </a:p>
        </p:txBody>
      </p:sp>
    </p:spTree>
    <p:extLst>
      <p:ext uri="{BB962C8B-B14F-4D97-AF65-F5344CB8AC3E}">
        <p14:creationId xmlns:p14="http://schemas.microsoft.com/office/powerpoint/2010/main" val="400697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zh-CN" altLang="en-US" dirty="0"/>
              <a:t>恩典中的神的百姓</a:t>
            </a:r>
            <a:endParaRPr lang="en-US" dirty="0"/>
          </a:p>
        </p:txBody>
      </p:sp>
      <p:sp>
        <p:nvSpPr>
          <p:cNvPr id="3" name="Content Placeholder 2"/>
          <p:cNvSpPr>
            <a:spLocks noGrp="1"/>
          </p:cNvSpPr>
          <p:nvPr>
            <p:ph idx="1"/>
          </p:nvPr>
        </p:nvSpPr>
        <p:spPr>
          <a:xfrm>
            <a:off x="838200" y="1103242"/>
            <a:ext cx="10515600" cy="5449958"/>
          </a:xfrm>
        </p:spPr>
        <p:txBody>
          <a:bodyPr>
            <a:normAutofit/>
          </a:bodyPr>
          <a:lstStyle/>
          <a:p>
            <a:r>
              <a:rPr lang="zh-CN" altLang="en-US" sz="3600" dirty="0"/>
              <a:t>散居中有苦难和试炼，也有诱惑和试探，更有恩典</a:t>
            </a:r>
            <a:endParaRPr lang="en-US" altLang="zh-CN" sz="3600" dirty="0"/>
          </a:p>
          <a:p>
            <a:pPr lvl="1"/>
            <a:r>
              <a:rPr lang="zh-CN" altLang="en-US" sz="3000" dirty="0"/>
              <a:t>大环境：从大麻合法化、同性恋合法化，到厕所门争议</a:t>
            </a:r>
            <a:endParaRPr lang="en-US" altLang="zh-CN" sz="3000" dirty="0"/>
          </a:p>
          <a:p>
            <a:pPr lvl="1"/>
            <a:r>
              <a:rPr lang="zh-CN" altLang="en-US" sz="3000" dirty="0"/>
              <a:t>小环境：孤独、软弱、逼迫、工作和家庭的缠累</a:t>
            </a:r>
            <a:endParaRPr lang="en-US" altLang="zh-CN" sz="3000" dirty="0"/>
          </a:p>
          <a:p>
            <a:pPr lvl="1"/>
            <a:r>
              <a:rPr lang="zh-CN" altLang="en-US" sz="2800" dirty="0"/>
              <a:t>“</a:t>
            </a:r>
            <a:r>
              <a:rPr lang="zh-CN" altLang="en-US" sz="3000" dirty="0"/>
              <a:t>神的回话是怎么说的呢？他说，我为自己留下七千人，是未曾向巴力屈膝的。如今也是这样，照着拣选的恩典还有所留的余数。既是出于恩典，就不在乎行为。不然，恩典就不是恩典了</a:t>
            </a:r>
            <a:r>
              <a:rPr lang="zh-CN" altLang="en-US" sz="2800" dirty="0"/>
              <a:t>。</a:t>
            </a:r>
            <a:r>
              <a:rPr lang="en-US" altLang="zh-CN" sz="2800" dirty="0"/>
              <a:t>【</a:t>
            </a:r>
            <a:r>
              <a:rPr lang="zh-CN" altLang="en-US" sz="2800" dirty="0"/>
              <a:t>罗</a:t>
            </a:r>
            <a:r>
              <a:rPr lang="en-US" altLang="zh-CN" sz="2800" dirty="0"/>
              <a:t>11</a:t>
            </a:r>
            <a:r>
              <a:rPr lang="zh-CN" altLang="en-US" sz="2800" dirty="0"/>
              <a:t>：</a:t>
            </a:r>
            <a:r>
              <a:rPr lang="en-US" altLang="zh-CN" sz="2800" dirty="0"/>
              <a:t>4</a:t>
            </a:r>
            <a:r>
              <a:rPr lang="zh-CN" altLang="en-US" sz="2800" dirty="0"/>
              <a:t>～</a:t>
            </a:r>
            <a:r>
              <a:rPr lang="en-US" altLang="zh-CN" sz="2800" dirty="0"/>
              <a:t>6】</a:t>
            </a:r>
            <a:r>
              <a:rPr lang="zh-CN" altLang="en-US" sz="2800" dirty="0"/>
              <a:t>”</a:t>
            </a:r>
            <a:endParaRPr lang="en-US" altLang="zh-CN" sz="2800" dirty="0"/>
          </a:p>
          <a:p>
            <a:r>
              <a:rPr lang="zh-CN" altLang="en-US" sz="3600" dirty="0"/>
              <a:t>神借着环境让神的百姓在恩典中得以长大成熟</a:t>
            </a:r>
            <a:endParaRPr lang="en-US" altLang="zh-CN" sz="3600" dirty="0"/>
          </a:p>
          <a:p>
            <a:pPr lvl="1"/>
            <a:r>
              <a:rPr lang="zh-CN" altLang="en-US" sz="3000" dirty="0"/>
              <a:t>逼迫中的喜乐、试探中的忍耐、口舌上的敬虔等方面</a:t>
            </a:r>
            <a:endParaRPr lang="en-US" sz="3000" dirty="0"/>
          </a:p>
        </p:txBody>
      </p:sp>
    </p:spTree>
    <p:extLst>
      <p:ext uri="{BB962C8B-B14F-4D97-AF65-F5344CB8AC3E}">
        <p14:creationId xmlns:p14="http://schemas.microsoft.com/office/powerpoint/2010/main" val="1538981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normAutofit/>
          </a:bodyPr>
          <a:lstStyle/>
          <a:p>
            <a:r>
              <a:rPr lang="zh-CN" altLang="en-US" b="1" dirty="0"/>
              <a:t>在恩典中的喜乐</a:t>
            </a:r>
            <a:endParaRPr lang="en-US" dirty="0"/>
          </a:p>
        </p:txBody>
      </p:sp>
      <p:sp>
        <p:nvSpPr>
          <p:cNvPr id="3" name="Content Placeholder 2"/>
          <p:cNvSpPr>
            <a:spLocks noGrp="1"/>
          </p:cNvSpPr>
          <p:nvPr>
            <p:ph idx="1"/>
          </p:nvPr>
        </p:nvSpPr>
        <p:spPr>
          <a:xfrm>
            <a:off x="838200" y="1219200"/>
            <a:ext cx="10515600" cy="4957763"/>
          </a:xfrm>
        </p:spPr>
        <p:txBody>
          <a:bodyPr/>
          <a:lstStyle/>
          <a:p>
            <a:r>
              <a:rPr lang="zh-CN" altLang="en-US" sz="3600" dirty="0"/>
              <a:t>“请。。。的安”的问候语</a:t>
            </a:r>
            <a:endParaRPr lang="en-US" altLang="zh-CN" sz="3600" dirty="0"/>
          </a:p>
          <a:p>
            <a:pPr lvl="1"/>
            <a:r>
              <a:rPr lang="zh-CN" altLang="en-US" sz="3200" dirty="0"/>
              <a:t>同样的问候语使用在徒</a:t>
            </a:r>
            <a:r>
              <a:rPr lang="en-US" altLang="zh-CN" sz="3200" dirty="0"/>
              <a:t>15</a:t>
            </a:r>
            <a:r>
              <a:rPr lang="zh-CN" altLang="en-US" sz="3200" dirty="0"/>
              <a:t>：</a:t>
            </a:r>
            <a:r>
              <a:rPr lang="en-US" altLang="zh-CN" sz="3200" dirty="0"/>
              <a:t>23</a:t>
            </a:r>
          </a:p>
          <a:p>
            <a:pPr lvl="1"/>
            <a:r>
              <a:rPr lang="zh-CN" altLang="en-US" sz="3200" dirty="0"/>
              <a:t>“安”不仅是“平安”的意思，原文为“喜乐”</a:t>
            </a:r>
            <a:endParaRPr lang="en-US" altLang="zh-CN" sz="3200" dirty="0"/>
          </a:p>
          <a:p>
            <a:pPr lvl="1"/>
            <a:r>
              <a:rPr lang="en-US" altLang="zh-CN" sz="3200" dirty="0"/>
              <a:t>《</a:t>
            </a:r>
            <a:r>
              <a:rPr lang="zh-CN" altLang="en-US" sz="3200" dirty="0"/>
              <a:t>我事奉之路的开始</a:t>
            </a:r>
            <a:r>
              <a:rPr lang="en-US" altLang="zh-CN" sz="3200" dirty="0"/>
              <a:t>》</a:t>
            </a:r>
            <a:r>
              <a:rPr lang="zh-CN" altLang="en-US" sz="3200" dirty="0"/>
              <a:t>：</a:t>
            </a:r>
            <a:endParaRPr lang="en-US" altLang="zh-CN" sz="3200" dirty="0"/>
          </a:p>
          <a:p>
            <a:r>
              <a:rPr lang="zh-CN" altLang="en-US" sz="3600" dirty="0"/>
              <a:t>能够在苦难中有喜乐，是神的恩典</a:t>
            </a:r>
            <a:endParaRPr lang="en-US" sz="3600" dirty="0"/>
          </a:p>
        </p:txBody>
      </p:sp>
    </p:spTree>
    <p:extLst>
      <p:ext uri="{BB962C8B-B14F-4D97-AF65-F5344CB8AC3E}">
        <p14:creationId xmlns:p14="http://schemas.microsoft.com/office/powerpoint/2010/main" val="662062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0275"/>
          </a:xfrm>
        </p:spPr>
        <p:txBody>
          <a:bodyPr/>
          <a:lstStyle/>
          <a:p>
            <a:r>
              <a:rPr lang="zh-CN" altLang="en-US" dirty="0"/>
              <a:t>经文</a:t>
            </a:r>
            <a:endParaRPr lang="en-US" dirty="0"/>
          </a:p>
        </p:txBody>
      </p:sp>
      <p:sp>
        <p:nvSpPr>
          <p:cNvPr id="3" name="Content Placeholder 2"/>
          <p:cNvSpPr>
            <a:spLocks noGrp="1"/>
          </p:cNvSpPr>
          <p:nvPr>
            <p:ph idx="1"/>
          </p:nvPr>
        </p:nvSpPr>
        <p:spPr>
          <a:xfrm>
            <a:off x="838200" y="1371600"/>
            <a:ext cx="10515600" cy="4805363"/>
          </a:xfrm>
        </p:spPr>
        <p:txBody>
          <a:bodyPr>
            <a:normAutofit/>
          </a:bodyPr>
          <a:lstStyle/>
          <a:p>
            <a:r>
              <a:rPr lang="en-US" altLang="zh-CN" sz="3600" dirty="0"/>
              <a:t>【</a:t>
            </a:r>
            <a:r>
              <a:rPr lang="zh-CN" altLang="en-US" sz="3600" dirty="0"/>
              <a:t>雅</a:t>
            </a:r>
            <a:r>
              <a:rPr lang="en-US" altLang="zh-CN" sz="3600" dirty="0"/>
              <a:t>1:1】</a:t>
            </a:r>
            <a:r>
              <a:rPr lang="zh-CN" altLang="en-US" sz="3600" dirty="0"/>
              <a:t>作神和主耶稣基督仆人的雅各，请散住十二个支派之人的安。</a:t>
            </a:r>
            <a:endParaRPr lang="en-US" sz="3600" dirty="0"/>
          </a:p>
        </p:txBody>
      </p:sp>
    </p:spTree>
    <p:extLst>
      <p:ext uri="{BB962C8B-B14F-4D97-AF65-F5344CB8AC3E}">
        <p14:creationId xmlns:p14="http://schemas.microsoft.com/office/powerpoint/2010/main" val="77599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zh-CN" altLang="en-US" dirty="0"/>
              <a:t>主题中心</a:t>
            </a:r>
            <a:endParaRPr lang="en-US" dirty="0"/>
          </a:p>
        </p:txBody>
      </p:sp>
      <p:sp>
        <p:nvSpPr>
          <p:cNvPr id="3" name="Content Placeholder 2"/>
          <p:cNvSpPr>
            <a:spLocks noGrp="1"/>
          </p:cNvSpPr>
          <p:nvPr>
            <p:ph idx="1"/>
          </p:nvPr>
        </p:nvSpPr>
        <p:spPr>
          <a:xfrm>
            <a:off x="838200" y="1371600"/>
            <a:ext cx="10515600" cy="4805363"/>
          </a:xfrm>
        </p:spPr>
        <p:txBody>
          <a:bodyPr>
            <a:normAutofit/>
          </a:bodyPr>
          <a:lstStyle/>
          <a:p>
            <a:r>
              <a:rPr lang="zh-CN" altLang="en-US" sz="3600" dirty="0"/>
              <a:t>作神的仆人</a:t>
            </a:r>
            <a:r>
              <a:rPr lang="en-US" altLang="zh-CN" sz="3600" dirty="0"/>
              <a:t>-</a:t>
            </a:r>
            <a:r>
              <a:rPr lang="zh-CN" altLang="en-US" sz="3600" dirty="0"/>
              <a:t>神给我们祂爱的恩典</a:t>
            </a:r>
            <a:endParaRPr lang="en-US" altLang="zh-CN" sz="3600" dirty="0"/>
          </a:p>
          <a:p>
            <a:r>
              <a:rPr lang="zh-CN" altLang="en-US" sz="3600" dirty="0"/>
              <a:t>作基督的仆人 </a:t>
            </a:r>
            <a:r>
              <a:rPr lang="en-US" altLang="zh-CN" sz="3600" dirty="0"/>
              <a:t>–</a:t>
            </a:r>
            <a:r>
              <a:rPr lang="zh-CN" altLang="en-US" sz="3600" dirty="0"/>
              <a:t>成为仆人的恩典</a:t>
            </a:r>
            <a:endParaRPr lang="en-US" altLang="zh-CN" sz="3600" dirty="0"/>
          </a:p>
          <a:p>
            <a:r>
              <a:rPr lang="zh-CN" altLang="en-US" sz="3600" dirty="0"/>
              <a:t>请散住十二支派之人的安 </a:t>
            </a:r>
            <a:r>
              <a:rPr lang="en-US" altLang="zh-CN" sz="3600" dirty="0"/>
              <a:t>–</a:t>
            </a:r>
            <a:r>
              <a:rPr lang="zh-CN" altLang="en-US" sz="3600" dirty="0"/>
              <a:t>在患难中所给我们喜乐的恩典</a:t>
            </a:r>
            <a:endParaRPr lang="en-US" sz="3600" dirty="0"/>
          </a:p>
        </p:txBody>
      </p:sp>
    </p:spTree>
    <p:extLst>
      <p:ext uri="{BB962C8B-B14F-4D97-AF65-F5344CB8AC3E}">
        <p14:creationId xmlns:p14="http://schemas.microsoft.com/office/powerpoint/2010/main" val="309649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77875"/>
          </a:xfrm>
        </p:spPr>
        <p:txBody>
          <a:bodyPr/>
          <a:lstStyle/>
          <a:p>
            <a:r>
              <a:rPr lang="zh-CN" altLang="en-US" dirty="0"/>
              <a:t>雅各书的背景</a:t>
            </a:r>
            <a:endParaRPr lang="en-US" dirty="0"/>
          </a:p>
        </p:txBody>
      </p:sp>
      <p:sp>
        <p:nvSpPr>
          <p:cNvPr id="3" name="Content Placeholder 2"/>
          <p:cNvSpPr>
            <a:spLocks noGrp="1"/>
          </p:cNvSpPr>
          <p:nvPr>
            <p:ph idx="1"/>
          </p:nvPr>
        </p:nvSpPr>
        <p:spPr>
          <a:xfrm>
            <a:off x="838200" y="1143000"/>
            <a:ext cx="10515600" cy="5033963"/>
          </a:xfrm>
        </p:spPr>
        <p:txBody>
          <a:bodyPr/>
          <a:lstStyle/>
          <a:p>
            <a:r>
              <a:rPr lang="zh-CN" altLang="en-US" sz="3600" dirty="0"/>
              <a:t>常常被忽略的一卷书信， 被称为一般书信</a:t>
            </a:r>
            <a:endParaRPr lang="en-US" altLang="zh-CN" sz="3600" dirty="0"/>
          </a:p>
          <a:p>
            <a:r>
              <a:rPr lang="zh-CN" altLang="en-US" sz="3600" dirty="0"/>
              <a:t>可能是最早的书信， 但比较晚被接纳为圣经正典</a:t>
            </a:r>
            <a:endParaRPr lang="en-US" altLang="zh-CN" sz="3600" dirty="0"/>
          </a:p>
          <a:p>
            <a:r>
              <a:rPr lang="zh-CN" altLang="en-US" sz="3600" dirty="0"/>
              <a:t>新约中的箴言，引用登山宝训达</a:t>
            </a:r>
            <a:r>
              <a:rPr lang="en-US" altLang="zh-CN" sz="3600" dirty="0"/>
              <a:t>15</a:t>
            </a:r>
            <a:r>
              <a:rPr lang="zh-CN" altLang="en-US" sz="3600" dirty="0"/>
              <a:t>次之多</a:t>
            </a:r>
            <a:endParaRPr lang="en-US" altLang="zh-CN" sz="3600" dirty="0"/>
          </a:p>
          <a:p>
            <a:r>
              <a:rPr lang="zh-CN" altLang="en-US" sz="3600" dirty="0"/>
              <a:t>雅各在本书中强调在行为上结果子</a:t>
            </a:r>
            <a:endParaRPr lang="en-US" altLang="zh-CN" sz="3600" dirty="0"/>
          </a:p>
          <a:p>
            <a:r>
              <a:rPr lang="zh-CN" altLang="en-US" sz="3600" dirty="0"/>
              <a:t>本书也曾经被误解</a:t>
            </a:r>
            <a:endParaRPr lang="en-US" altLang="zh-CN" sz="3600" dirty="0"/>
          </a:p>
          <a:p>
            <a:r>
              <a:rPr lang="zh-CN" altLang="en-US" sz="3600" dirty="0"/>
              <a:t>用最好的希腊文表达最好的希伯来文化，第一节的问候语是典型的希腊式问候</a:t>
            </a:r>
            <a:endParaRPr lang="en-US" altLang="zh-CN" sz="3600" dirty="0"/>
          </a:p>
          <a:p>
            <a:endParaRPr lang="en-US" dirty="0"/>
          </a:p>
        </p:txBody>
      </p:sp>
    </p:spTree>
    <p:extLst>
      <p:ext uri="{BB962C8B-B14F-4D97-AF65-F5344CB8AC3E}">
        <p14:creationId xmlns:p14="http://schemas.microsoft.com/office/powerpoint/2010/main" val="13592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zh-CN" altLang="en-US" dirty="0"/>
              <a:t>仆人</a:t>
            </a:r>
            <a:endParaRPr lang="en-US" dirty="0"/>
          </a:p>
        </p:txBody>
      </p:sp>
      <p:sp>
        <p:nvSpPr>
          <p:cNvPr id="3" name="Content Placeholder 2"/>
          <p:cNvSpPr>
            <a:spLocks noGrp="1"/>
          </p:cNvSpPr>
          <p:nvPr>
            <p:ph idx="1"/>
          </p:nvPr>
        </p:nvSpPr>
        <p:spPr>
          <a:xfrm>
            <a:off x="838200" y="1219200"/>
            <a:ext cx="10515600" cy="4957763"/>
          </a:xfrm>
        </p:spPr>
        <p:txBody>
          <a:bodyPr/>
          <a:lstStyle/>
          <a:p>
            <a:r>
              <a:rPr lang="zh-CN" altLang="en-US" sz="3600" dirty="0"/>
              <a:t>原文的意思是作奴仆的仆人</a:t>
            </a:r>
            <a:endParaRPr lang="en-US" altLang="zh-CN" sz="3600" dirty="0"/>
          </a:p>
          <a:p>
            <a:pPr lvl="1"/>
            <a:r>
              <a:rPr lang="zh-CN" altLang="en-US" sz="3200" dirty="0"/>
              <a:t>普通仆人与主人有雇佣关系，合约关系</a:t>
            </a:r>
            <a:endParaRPr lang="en-US" altLang="zh-CN" sz="3200" dirty="0"/>
          </a:p>
          <a:p>
            <a:pPr lvl="2"/>
            <a:r>
              <a:rPr lang="zh-CN" altLang="en-US" sz="3200" dirty="0"/>
              <a:t>对于双方都有条件和约束</a:t>
            </a:r>
            <a:r>
              <a:rPr lang="en-US" altLang="zh-CN" sz="3200" dirty="0"/>
              <a:t>, </a:t>
            </a:r>
            <a:r>
              <a:rPr lang="zh-CN" altLang="en-US" sz="3200" dirty="0"/>
              <a:t>也有选择和放弃的权利：</a:t>
            </a:r>
            <a:endParaRPr lang="en-US" altLang="zh-CN" sz="3200" dirty="0"/>
          </a:p>
          <a:p>
            <a:pPr lvl="1"/>
            <a:r>
              <a:rPr lang="zh-CN" altLang="en-US" sz="3200" dirty="0"/>
              <a:t>作奴仆的仆人是被主人买过来或俘虏过来的</a:t>
            </a:r>
            <a:endParaRPr lang="en-US" altLang="zh-CN" sz="3200" dirty="0"/>
          </a:p>
          <a:p>
            <a:pPr lvl="2"/>
            <a:r>
              <a:rPr lang="zh-CN" altLang="en-US" sz="3200" dirty="0"/>
              <a:t>地位在当时的社会，是最底层的</a:t>
            </a:r>
            <a:endParaRPr lang="en-US" altLang="zh-CN" sz="3200" dirty="0"/>
          </a:p>
          <a:p>
            <a:pPr lvl="2"/>
            <a:r>
              <a:rPr lang="zh-CN" altLang="en-US" sz="3200" dirty="0"/>
              <a:t>也没有选择和逃离的权利</a:t>
            </a:r>
            <a:endParaRPr lang="en-US" altLang="zh-CN" sz="3200" dirty="0"/>
          </a:p>
          <a:p>
            <a:pPr lvl="2"/>
            <a:r>
              <a:rPr lang="zh-CN" altLang="en-US" sz="3200" dirty="0"/>
              <a:t>只有绝对的顺服， 没有自由意志：</a:t>
            </a:r>
            <a:endParaRPr lang="en-US" altLang="zh-CN" sz="3200" dirty="0"/>
          </a:p>
          <a:p>
            <a:pPr lvl="2"/>
            <a:r>
              <a:rPr lang="zh-CN" altLang="en-US" sz="3200" dirty="0"/>
              <a:t>主人决定仆人所有的一切，以致生死：</a:t>
            </a:r>
            <a:endParaRPr lang="en-US" altLang="zh-CN" sz="3200" b="1" dirty="0"/>
          </a:p>
          <a:p>
            <a:r>
              <a:rPr lang="zh-CN" altLang="en-US" sz="3600" dirty="0"/>
              <a:t>主人与仆人之间本来是没有爱与被爱的关系</a:t>
            </a:r>
            <a:endParaRPr lang="en-US" sz="3600" dirty="0"/>
          </a:p>
        </p:txBody>
      </p:sp>
    </p:spTree>
    <p:extLst>
      <p:ext uri="{BB962C8B-B14F-4D97-AF65-F5344CB8AC3E}">
        <p14:creationId xmlns:p14="http://schemas.microsoft.com/office/powerpoint/2010/main" val="352906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zh-CN" altLang="en-US" dirty="0"/>
              <a:t>神的仆人</a:t>
            </a:r>
            <a:endParaRPr lang="en-US" dirty="0"/>
          </a:p>
        </p:txBody>
      </p:sp>
      <p:sp>
        <p:nvSpPr>
          <p:cNvPr id="3" name="Content Placeholder 2"/>
          <p:cNvSpPr>
            <a:spLocks noGrp="1"/>
          </p:cNvSpPr>
          <p:nvPr>
            <p:ph idx="1"/>
          </p:nvPr>
        </p:nvSpPr>
        <p:spPr>
          <a:xfrm>
            <a:off x="838200" y="1219200"/>
            <a:ext cx="10515600" cy="5257800"/>
          </a:xfrm>
        </p:spPr>
        <p:txBody>
          <a:bodyPr>
            <a:normAutofit/>
          </a:bodyPr>
          <a:lstStyle/>
          <a:p>
            <a:r>
              <a:rPr lang="zh-CN" altLang="en-US" sz="3600" dirty="0"/>
              <a:t>“感谢神，因为你们从前虽然作罪的奴仆，现今却从心里顺服了所传给你们道理的模范。你们既从罪里得了释放，就作了义的奴仆。</a:t>
            </a:r>
            <a:r>
              <a:rPr lang="en-US" altLang="zh-CN" sz="3600" dirty="0"/>
              <a:t>【</a:t>
            </a:r>
            <a:r>
              <a:rPr lang="zh-CN" altLang="en-US" sz="3600" dirty="0"/>
              <a:t>罗</a:t>
            </a:r>
            <a:r>
              <a:rPr lang="en-US" altLang="zh-CN" sz="3600" dirty="0"/>
              <a:t>6</a:t>
            </a:r>
            <a:r>
              <a:rPr lang="zh-CN" altLang="en-US" sz="3600" dirty="0"/>
              <a:t>：</a:t>
            </a:r>
            <a:r>
              <a:rPr lang="en-US" altLang="zh-CN" sz="3600" dirty="0"/>
              <a:t>17-18】</a:t>
            </a:r>
            <a:r>
              <a:rPr lang="zh-CN" altLang="en-US" sz="3600" dirty="0"/>
              <a:t>”</a:t>
            </a:r>
            <a:endParaRPr lang="en-US" altLang="zh-CN" sz="3600" dirty="0"/>
          </a:p>
          <a:p>
            <a:r>
              <a:rPr lang="zh-CN" altLang="en-US" sz="3600" dirty="0"/>
              <a:t>罪的奴仆，以致在罪中没有自由：</a:t>
            </a:r>
            <a:endParaRPr lang="en-US" altLang="zh-CN" sz="3600" dirty="0"/>
          </a:p>
          <a:p>
            <a:r>
              <a:rPr lang="zh-CN" altLang="en-US" sz="3600" dirty="0"/>
              <a:t>义的奴仆</a:t>
            </a:r>
            <a:endParaRPr lang="en-US" altLang="zh-CN" sz="3600" dirty="0"/>
          </a:p>
          <a:p>
            <a:pPr lvl="1"/>
            <a:r>
              <a:rPr lang="zh-CN" altLang="en-US" sz="3200" dirty="0"/>
              <a:t>罪里得了释放</a:t>
            </a:r>
            <a:r>
              <a:rPr lang="zh-CN" altLang="en-US" sz="3200" dirty="0"/>
              <a:t>：</a:t>
            </a:r>
            <a:endParaRPr lang="en-US" altLang="zh-CN" sz="3200" dirty="0"/>
          </a:p>
          <a:p>
            <a:pPr lvl="1"/>
            <a:r>
              <a:rPr lang="zh-CN" altLang="en-US" sz="3200" dirty="0"/>
              <a:t>爱的奴仆：因着爱主人而将自己全然献上</a:t>
            </a:r>
            <a:endParaRPr lang="en-US" altLang="zh-CN" sz="3200" dirty="0"/>
          </a:p>
          <a:p>
            <a:r>
              <a:rPr lang="zh-CN" altLang="en-US" sz="3600" dirty="0"/>
              <a:t>被神改变是神的恩典</a:t>
            </a:r>
            <a:endParaRPr lang="en-US" sz="3600" dirty="0"/>
          </a:p>
        </p:txBody>
      </p:sp>
    </p:spTree>
    <p:extLst>
      <p:ext uri="{BB962C8B-B14F-4D97-AF65-F5344CB8AC3E}">
        <p14:creationId xmlns:p14="http://schemas.microsoft.com/office/powerpoint/2010/main" val="1411349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341" y="228600"/>
            <a:ext cx="10896600" cy="762000"/>
          </a:xfrm>
        </p:spPr>
        <p:txBody>
          <a:bodyPr/>
          <a:lstStyle/>
          <a:p>
            <a:r>
              <a:rPr lang="zh-CN" altLang="en-US" dirty="0"/>
              <a:t>恩典中的仆人</a:t>
            </a:r>
            <a:endParaRPr lang="en-US" dirty="0"/>
          </a:p>
        </p:txBody>
      </p:sp>
      <p:sp>
        <p:nvSpPr>
          <p:cNvPr id="3" name="Content Placeholder 2"/>
          <p:cNvSpPr>
            <a:spLocks noGrp="1"/>
          </p:cNvSpPr>
          <p:nvPr>
            <p:ph idx="1"/>
          </p:nvPr>
        </p:nvSpPr>
        <p:spPr>
          <a:xfrm>
            <a:off x="304800" y="990600"/>
            <a:ext cx="11734800" cy="5715000"/>
          </a:xfrm>
        </p:spPr>
        <p:txBody>
          <a:bodyPr>
            <a:normAutofit/>
          </a:bodyPr>
          <a:lstStyle/>
          <a:p>
            <a:r>
              <a:rPr lang="zh-CN" altLang="en-US" sz="3600" dirty="0"/>
              <a:t>活在恩典中的仆人的样式：圣经中“神的仆人”</a:t>
            </a:r>
            <a:endParaRPr lang="en-US" altLang="zh-CN" sz="3600" dirty="0"/>
          </a:p>
          <a:p>
            <a:pPr lvl="1"/>
            <a:r>
              <a:rPr lang="zh-CN" altLang="en-US" sz="3200" dirty="0"/>
              <a:t>主人与他同在、同工：</a:t>
            </a:r>
            <a:endParaRPr lang="en-US" altLang="zh-CN" sz="3200" dirty="0"/>
          </a:p>
          <a:p>
            <a:pPr lvl="2"/>
            <a:r>
              <a:rPr lang="zh-CN" altLang="en-US" sz="2800" dirty="0"/>
              <a:t>在火窑当中行走的沙得拉，米煞，亚伯尼歌</a:t>
            </a:r>
            <a:r>
              <a:rPr lang="en-US" dirty="0"/>
              <a:t>-</a:t>
            </a:r>
            <a:r>
              <a:rPr lang="zh-CN" altLang="en-US" sz="2800" dirty="0"/>
              <a:t>“</a:t>
            </a:r>
            <a:r>
              <a:rPr lang="zh-CN" altLang="en-US" sz="2800" dirty="0">
                <a:solidFill>
                  <a:srgbClr val="FF0000"/>
                </a:solidFill>
              </a:rPr>
              <a:t>至高神的仆人</a:t>
            </a:r>
            <a:r>
              <a:rPr lang="zh-CN" altLang="en-US" sz="2800" dirty="0"/>
              <a:t>”</a:t>
            </a:r>
            <a:endParaRPr lang="en-US" altLang="zh-CN" sz="2800" dirty="0"/>
          </a:p>
          <a:p>
            <a:pPr lvl="2"/>
            <a:r>
              <a:rPr lang="zh-CN" altLang="en-US" sz="2800" dirty="0"/>
              <a:t>在狮子坑中的但以理</a:t>
            </a:r>
            <a:r>
              <a:rPr lang="en-US" sz="2800" dirty="0"/>
              <a:t>-</a:t>
            </a:r>
            <a:r>
              <a:rPr lang="zh-CN" altLang="en-US" sz="2800" dirty="0"/>
              <a:t>“</a:t>
            </a:r>
            <a:r>
              <a:rPr lang="zh-CN" altLang="en-US" sz="2800" dirty="0">
                <a:solidFill>
                  <a:srgbClr val="FF0000"/>
                </a:solidFill>
              </a:rPr>
              <a:t>永生神的仆人</a:t>
            </a:r>
            <a:r>
              <a:rPr lang="zh-CN" altLang="en-US" sz="2800" dirty="0"/>
              <a:t>”</a:t>
            </a:r>
            <a:endParaRPr lang="en-US" altLang="zh-CN" sz="2800" dirty="0"/>
          </a:p>
          <a:p>
            <a:pPr lvl="1"/>
            <a:r>
              <a:rPr lang="zh-CN" altLang="en-US" sz="3200" dirty="0"/>
              <a:t>主人给他全部的供应：</a:t>
            </a:r>
            <a:endParaRPr lang="en-US" altLang="zh-CN" sz="3200" dirty="0"/>
          </a:p>
          <a:p>
            <a:pPr lvl="2"/>
            <a:r>
              <a:rPr lang="zh-CN" altLang="en-US" sz="2800" dirty="0"/>
              <a:t>被掳归回的以色列人：“我们是</a:t>
            </a:r>
            <a:r>
              <a:rPr lang="zh-CN" altLang="en-US" sz="2800" dirty="0">
                <a:solidFill>
                  <a:srgbClr val="FF0000"/>
                </a:solidFill>
              </a:rPr>
              <a:t>天地之神的仆人</a:t>
            </a:r>
            <a:r>
              <a:rPr lang="en-US" altLang="zh-CN" sz="2800" dirty="0"/>
              <a:t>【</a:t>
            </a:r>
            <a:r>
              <a:rPr lang="zh-CN" altLang="en-US" sz="2800" dirty="0"/>
              <a:t>拉</a:t>
            </a:r>
            <a:r>
              <a:rPr lang="en-US" altLang="zh-CN" sz="2800" dirty="0"/>
              <a:t>5</a:t>
            </a:r>
            <a:r>
              <a:rPr lang="zh-CN" altLang="en-US" sz="2800" dirty="0"/>
              <a:t>：</a:t>
            </a:r>
            <a:r>
              <a:rPr lang="en-US" altLang="zh-CN" sz="2800" dirty="0"/>
              <a:t>11】</a:t>
            </a:r>
            <a:r>
              <a:rPr lang="zh-CN" altLang="en-US" sz="2800" dirty="0"/>
              <a:t>”</a:t>
            </a:r>
            <a:endParaRPr lang="en-US" altLang="zh-CN" sz="2800" dirty="0"/>
          </a:p>
          <a:p>
            <a:pPr lvl="1"/>
            <a:r>
              <a:rPr lang="zh-CN" altLang="en-US" sz="3200" dirty="0"/>
              <a:t>仆人要尊敬主人和主人的权柄</a:t>
            </a:r>
            <a:endParaRPr lang="en-US" altLang="zh-CN" sz="3200" dirty="0"/>
          </a:p>
          <a:p>
            <a:pPr lvl="2"/>
            <a:r>
              <a:rPr lang="zh-CN" altLang="en-US" sz="2800" dirty="0"/>
              <a:t>“你们虽是自由的，却不可借着自由遮盖恶毒（或作阴毒），总要作</a:t>
            </a:r>
            <a:r>
              <a:rPr lang="zh-CN" altLang="en-US" sz="2800" dirty="0">
                <a:solidFill>
                  <a:srgbClr val="FF0000"/>
                </a:solidFill>
              </a:rPr>
              <a:t>神的仆人</a:t>
            </a:r>
            <a:r>
              <a:rPr lang="zh-CN" altLang="en-US" sz="2800" dirty="0"/>
              <a:t>。务要尊敬众人。亲爱教中的弟兄。敬畏神。尊敬君王。</a:t>
            </a:r>
            <a:r>
              <a:rPr lang="en-US" altLang="zh-CN" sz="2800" dirty="0"/>
              <a:t>【</a:t>
            </a:r>
            <a:r>
              <a:rPr lang="zh-CN" altLang="en-US" sz="2800" dirty="0"/>
              <a:t>彼前</a:t>
            </a:r>
            <a:r>
              <a:rPr lang="en-US" altLang="zh-CN" sz="2800" dirty="0"/>
              <a:t>2</a:t>
            </a:r>
            <a:r>
              <a:rPr lang="zh-CN" altLang="en-US" sz="2800" dirty="0"/>
              <a:t>：</a:t>
            </a:r>
            <a:r>
              <a:rPr lang="en-US" altLang="zh-CN" sz="2800" dirty="0"/>
              <a:t>16</a:t>
            </a:r>
            <a:r>
              <a:rPr lang="zh-CN" altLang="en-US" sz="2800" dirty="0"/>
              <a:t>～</a:t>
            </a:r>
            <a:r>
              <a:rPr lang="en-US" altLang="zh-CN" sz="2800" dirty="0"/>
              <a:t>17】</a:t>
            </a:r>
            <a:r>
              <a:rPr lang="zh-CN" altLang="en-US" sz="2800" dirty="0"/>
              <a:t>”：</a:t>
            </a:r>
            <a:endParaRPr lang="en-US" altLang="zh-CN" sz="2800" dirty="0"/>
          </a:p>
          <a:p>
            <a:pPr lvl="1"/>
            <a:r>
              <a:rPr lang="zh-CN" altLang="en-US" sz="3200" dirty="0"/>
              <a:t>主人引领他进入丰盛的生命：</a:t>
            </a:r>
            <a:endParaRPr lang="en-US" altLang="zh-CN" sz="3200" dirty="0"/>
          </a:p>
          <a:p>
            <a:pPr lvl="2"/>
            <a:r>
              <a:rPr lang="zh-CN" altLang="en-US" sz="2800" dirty="0"/>
              <a:t>保罗在提多书中自称“</a:t>
            </a:r>
            <a:r>
              <a:rPr lang="zh-CN" altLang="en-US" sz="2800" dirty="0">
                <a:solidFill>
                  <a:srgbClr val="FF0000"/>
                </a:solidFill>
              </a:rPr>
              <a:t>神的仆人</a:t>
            </a:r>
            <a:r>
              <a:rPr lang="zh-CN" altLang="en-US" sz="2800" dirty="0"/>
              <a:t>”要带我们进入恩典之路</a:t>
            </a:r>
            <a:endParaRPr lang="en-US" altLang="zh-CN" dirty="0"/>
          </a:p>
          <a:p>
            <a:endParaRPr lang="en-US" altLang="zh-CN" dirty="0"/>
          </a:p>
        </p:txBody>
      </p:sp>
    </p:spTree>
    <p:extLst>
      <p:ext uri="{BB962C8B-B14F-4D97-AF65-F5344CB8AC3E}">
        <p14:creationId xmlns:p14="http://schemas.microsoft.com/office/powerpoint/2010/main" val="6414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4075"/>
          </a:xfrm>
        </p:spPr>
        <p:txBody>
          <a:bodyPr/>
          <a:lstStyle/>
          <a:p>
            <a:r>
              <a:rPr lang="zh-CN" altLang="en-US" dirty="0"/>
              <a:t>成为主耶稣基督仆人的雅各</a:t>
            </a:r>
            <a:endParaRPr lang="en-US" dirty="0"/>
          </a:p>
        </p:txBody>
      </p:sp>
      <p:sp>
        <p:nvSpPr>
          <p:cNvPr id="3" name="Content Placeholder 2"/>
          <p:cNvSpPr>
            <a:spLocks noGrp="1"/>
          </p:cNvSpPr>
          <p:nvPr>
            <p:ph idx="1"/>
          </p:nvPr>
        </p:nvSpPr>
        <p:spPr>
          <a:xfrm>
            <a:off x="838200" y="1219200"/>
            <a:ext cx="10515600" cy="4957763"/>
          </a:xfrm>
        </p:spPr>
        <p:txBody>
          <a:bodyPr>
            <a:normAutofit/>
          </a:bodyPr>
          <a:lstStyle/>
          <a:p>
            <a:r>
              <a:rPr lang="zh-CN" altLang="en-US" sz="3600" dirty="0"/>
              <a:t>曾经的雅各拒绝基督</a:t>
            </a:r>
            <a:endParaRPr lang="en-US" altLang="zh-CN" sz="3600" dirty="0"/>
          </a:p>
          <a:p>
            <a:pPr lvl="1"/>
            <a:r>
              <a:rPr lang="en-US" sz="3200" dirty="0"/>
              <a:t>“</a:t>
            </a:r>
            <a:r>
              <a:rPr lang="zh-CN" altLang="en-US" sz="3200" dirty="0"/>
              <a:t>耶稣的亲属听见，就出来要拉住他，因为他们说他癫狂了</a:t>
            </a:r>
            <a:r>
              <a:rPr lang="en-US" altLang="zh-CN" sz="3200" dirty="0"/>
              <a:t>【</a:t>
            </a:r>
            <a:r>
              <a:rPr lang="zh-CN" altLang="en-US" sz="3200" dirty="0"/>
              <a:t>可</a:t>
            </a:r>
            <a:r>
              <a:rPr lang="en-US" altLang="zh-CN" sz="3200" dirty="0"/>
              <a:t>3</a:t>
            </a:r>
            <a:r>
              <a:rPr lang="zh-CN" altLang="en-US" sz="3200" dirty="0"/>
              <a:t>：</a:t>
            </a:r>
            <a:r>
              <a:rPr lang="en-US" altLang="zh-CN" sz="3200" dirty="0"/>
              <a:t>21】</a:t>
            </a:r>
            <a:r>
              <a:rPr lang="en-US" sz="3200" dirty="0"/>
              <a:t>”</a:t>
            </a:r>
          </a:p>
          <a:p>
            <a:pPr lvl="1"/>
            <a:r>
              <a:rPr lang="en-US" sz="3200" dirty="0"/>
              <a:t>“</a:t>
            </a:r>
            <a:r>
              <a:rPr lang="zh-CN" altLang="en-US" sz="3200" dirty="0"/>
              <a:t>人要显扬名声，没有在暗处行事的。你如果行这些事，就当将自己显明给世人看。因为连他的弟兄说这话，是因为不信他。</a:t>
            </a:r>
            <a:r>
              <a:rPr lang="en-US" altLang="zh-CN" sz="3200" dirty="0"/>
              <a:t>【</a:t>
            </a:r>
            <a:r>
              <a:rPr lang="zh-CN" altLang="en-US" sz="3200" dirty="0"/>
              <a:t>约</a:t>
            </a:r>
            <a:r>
              <a:rPr lang="en-US" altLang="zh-CN" sz="3200" dirty="0"/>
              <a:t>7</a:t>
            </a:r>
            <a:r>
              <a:rPr lang="zh-CN" altLang="en-US" sz="3200" dirty="0"/>
              <a:t>：</a:t>
            </a:r>
            <a:r>
              <a:rPr lang="en-US" altLang="zh-CN" sz="3200" dirty="0"/>
              <a:t>4</a:t>
            </a:r>
            <a:r>
              <a:rPr lang="zh-CN" altLang="en-US" sz="3200" dirty="0"/>
              <a:t>～</a:t>
            </a:r>
            <a:r>
              <a:rPr lang="en-US" altLang="zh-CN" sz="3200" dirty="0"/>
              <a:t>5】</a:t>
            </a:r>
            <a:r>
              <a:rPr lang="en-US" sz="3200" dirty="0"/>
              <a:t>”</a:t>
            </a:r>
          </a:p>
          <a:p>
            <a:pPr lvl="1"/>
            <a:r>
              <a:rPr lang="zh-CN" altLang="en-US" sz="3200" dirty="0"/>
              <a:t>通晓希腊和希伯来文的雅各，拒绝基督</a:t>
            </a:r>
            <a:endParaRPr lang="en-US" altLang="zh-CN" sz="3200" dirty="0"/>
          </a:p>
          <a:p>
            <a:pPr lvl="1"/>
            <a:r>
              <a:rPr lang="zh-CN" altLang="en-US" sz="3200" dirty="0"/>
              <a:t>如今称耶稣为“主”，为“基督”，自称为仆人</a:t>
            </a:r>
            <a:endParaRPr lang="en-US" altLang="zh-CN" sz="3200" dirty="0"/>
          </a:p>
        </p:txBody>
      </p:sp>
    </p:spTree>
    <p:extLst>
      <p:ext uri="{BB962C8B-B14F-4D97-AF65-F5344CB8AC3E}">
        <p14:creationId xmlns:p14="http://schemas.microsoft.com/office/powerpoint/2010/main" val="131021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000"/>
            <a:ext cx="10515600" cy="6019800"/>
          </a:xfrm>
        </p:spPr>
        <p:txBody>
          <a:bodyPr>
            <a:normAutofit/>
          </a:bodyPr>
          <a:lstStyle/>
          <a:p>
            <a:r>
              <a:rPr lang="zh-CN" altLang="en-US" sz="3600" dirty="0"/>
              <a:t>被建立在复活大能下的雅各彰显基督</a:t>
            </a:r>
            <a:endParaRPr lang="en-US" altLang="zh-CN" sz="3600" dirty="0"/>
          </a:p>
          <a:p>
            <a:pPr lvl="1"/>
            <a:r>
              <a:rPr lang="zh-CN" altLang="en-US" sz="2800" dirty="0"/>
              <a:t>“又照圣经所说，第三天复活了。并且显给矶法看。然后显给十二使徒看。后来一时显给五百多弟兄看，其中一大半到如今还在，却也有已经睡了的。以后显给雅各看。再显给众使徒看。</a:t>
            </a:r>
            <a:r>
              <a:rPr lang="en-US" altLang="zh-CN" sz="2800" dirty="0"/>
              <a:t>【</a:t>
            </a:r>
            <a:r>
              <a:rPr lang="zh-CN" altLang="en-US" sz="2800" dirty="0"/>
              <a:t>林前</a:t>
            </a:r>
            <a:r>
              <a:rPr lang="en-US" altLang="zh-CN" sz="2800" dirty="0"/>
              <a:t>15</a:t>
            </a:r>
            <a:r>
              <a:rPr lang="zh-CN" altLang="en-US" sz="2800" dirty="0"/>
              <a:t>：</a:t>
            </a:r>
            <a:r>
              <a:rPr lang="en-US" altLang="zh-CN" sz="2800" dirty="0"/>
              <a:t>4</a:t>
            </a:r>
            <a:r>
              <a:rPr lang="zh-CN" altLang="en-US" sz="2800" dirty="0"/>
              <a:t>～</a:t>
            </a:r>
            <a:r>
              <a:rPr lang="en-US" altLang="zh-CN" sz="2800" dirty="0"/>
              <a:t>7】</a:t>
            </a:r>
            <a:r>
              <a:rPr lang="zh-CN" altLang="en-US" sz="2800" dirty="0"/>
              <a:t>”</a:t>
            </a:r>
            <a:endParaRPr lang="en-US" altLang="zh-CN" sz="2800" dirty="0"/>
          </a:p>
          <a:p>
            <a:pPr lvl="1"/>
            <a:r>
              <a:rPr lang="zh-CN" altLang="en-US" sz="2800" dirty="0"/>
              <a:t>认识复活的主：</a:t>
            </a:r>
            <a:endParaRPr lang="en-US" altLang="zh-CN" sz="2800" dirty="0"/>
          </a:p>
          <a:p>
            <a:r>
              <a:rPr lang="zh-CN" altLang="en-US" sz="3600" dirty="0"/>
              <a:t>悔改后的雅各顺服基督</a:t>
            </a:r>
            <a:endParaRPr lang="en-US" altLang="zh-CN" sz="3600" dirty="0"/>
          </a:p>
          <a:p>
            <a:pPr lvl="1"/>
            <a:r>
              <a:rPr lang="zh-CN" altLang="en-US" sz="2800" dirty="0"/>
              <a:t>“又知道所赐给我的恩典，那称为</a:t>
            </a:r>
            <a:r>
              <a:rPr lang="zh-CN" altLang="en-US" sz="2800" b="1" dirty="0">
                <a:solidFill>
                  <a:srgbClr val="FF0000"/>
                </a:solidFill>
              </a:rPr>
              <a:t>教会柱石</a:t>
            </a:r>
            <a:r>
              <a:rPr lang="zh-CN" altLang="en-US" sz="2800" dirty="0"/>
              <a:t>的雅各，矶法，约翰，就向我和巴拿巴用右手行相交之礼，叫我们往外邦人那里去，他们往受割礼的人那里去。</a:t>
            </a:r>
            <a:r>
              <a:rPr lang="en-US" altLang="zh-CN" sz="2800" dirty="0"/>
              <a:t> 【</a:t>
            </a:r>
            <a:r>
              <a:rPr lang="zh-CN" altLang="en-US" sz="2800" dirty="0"/>
              <a:t>加</a:t>
            </a:r>
            <a:r>
              <a:rPr lang="en-US" altLang="zh-CN" sz="2800" dirty="0"/>
              <a:t>2</a:t>
            </a:r>
            <a:r>
              <a:rPr lang="zh-CN" altLang="en-US" sz="2800" dirty="0"/>
              <a:t>：</a:t>
            </a:r>
            <a:r>
              <a:rPr lang="en-US" altLang="zh-CN" sz="2800" dirty="0"/>
              <a:t>9】</a:t>
            </a:r>
            <a:r>
              <a:rPr lang="zh-CN" altLang="en-US" sz="2800" dirty="0"/>
              <a:t>”</a:t>
            </a:r>
            <a:endParaRPr lang="en-US" altLang="zh-CN" sz="2800" dirty="0"/>
          </a:p>
          <a:p>
            <a:pPr lvl="1"/>
            <a:r>
              <a:rPr lang="zh-CN" altLang="en-US" sz="2800" dirty="0"/>
              <a:t>使徒行传</a:t>
            </a:r>
            <a:r>
              <a:rPr lang="en-US" altLang="zh-CN" sz="2800" dirty="0"/>
              <a:t>12</a:t>
            </a:r>
            <a:r>
              <a:rPr lang="zh-CN" altLang="en-US" sz="2800" dirty="0"/>
              <a:t>章</a:t>
            </a:r>
            <a:r>
              <a:rPr lang="en-US" altLang="zh-CN" sz="2800" dirty="0"/>
              <a:t>17</a:t>
            </a:r>
            <a:r>
              <a:rPr lang="zh-CN" altLang="en-US" sz="2800" dirty="0"/>
              <a:t>节： 彼得出狱后，让人告诉雅各</a:t>
            </a:r>
            <a:endParaRPr lang="en-US" altLang="zh-CN" sz="2800" dirty="0"/>
          </a:p>
          <a:p>
            <a:pPr lvl="1"/>
            <a:r>
              <a:rPr lang="zh-CN" altLang="en-US" sz="2800" dirty="0"/>
              <a:t>使徒行传</a:t>
            </a:r>
            <a:r>
              <a:rPr lang="en-US" altLang="zh-CN" sz="2800" dirty="0"/>
              <a:t>15</a:t>
            </a:r>
            <a:r>
              <a:rPr lang="zh-CN" altLang="en-US" sz="2800" dirty="0"/>
              <a:t>章</a:t>
            </a:r>
            <a:r>
              <a:rPr lang="en-US" altLang="zh-CN" sz="2800" dirty="0"/>
              <a:t>13</a:t>
            </a:r>
            <a:r>
              <a:rPr lang="zh-CN" altLang="en-US" sz="2800" dirty="0"/>
              <a:t>～</a:t>
            </a:r>
            <a:r>
              <a:rPr lang="en-US" altLang="zh-CN" sz="2800" dirty="0"/>
              <a:t>21</a:t>
            </a:r>
            <a:r>
              <a:rPr lang="zh-CN" altLang="en-US" sz="2800" dirty="0"/>
              <a:t>节雅各为着保罗和巴拿巴与外邦人争辩是否要回到旧约律法和割礼的事情上的一段宣言</a:t>
            </a:r>
            <a:endParaRPr lang="en-US" altLang="zh-CN" sz="2800" dirty="0"/>
          </a:p>
        </p:txBody>
      </p:sp>
    </p:spTree>
    <p:extLst>
      <p:ext uri="{BB962C8B-B14F-4D97-AF65-F5344CB8AC3E}">
        <p14:creationId xmlns:p14="http://schemas.microsoft.com/office/powerpoint/2010/main" val="3159045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OfficeLight_16x9</Template>
  <TotalTime>16997</TotalTime>
  <Words>2061</Words>
  <Application>Microsoft Office PowerPoint</Application>
  <PresentationFormat>Widescreen</PresentationFormat>
  <Paragraphs>103</Paragraphs>
  <Slides>14</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等线</vt:lpstr>
      <vt:lpstr>宋体</vt:lpstr>
      <vt:lpstr>Arial</vt:lpstr>
      <vt:lpstr>Calibri</vt:lpstr>
      <vt:lpstr>Calibri Light</vt:lpstr>
      <vt:lpstr>Office Theme</vt:lpstr>
      <vt:lpstr>认识神的恩典</vt:lpstr>
      <vt:lpstr>经文</vt:lpstr>
      <vt:lpstr>主题中心</vt:lpstr>
      <vt:lpstr>雅各书的背景</vt:lpstr>
      <vt:lpstr>仆人</vt:lpstr>
      <vt:lpstr>神的仆人</vt:lpstr>
      <vt:lpstr>恩典中的仆人</vt:lpstr>
      <vt:lpstr>成为主耶稣基督仆人的雅各</vt:lpstr>
      <vt:lpstr>PowerPoint Presentation</vt:lpstr>
      <vt:lpstr>PowerPoint Presentation</vt:lpstr>
      <vt:lpstr>“散住”是一个恩典</vt:lpstr>
      <vt:lpstr>成为十二支派也是神的恩典</vt:lpstr>
      <vt:lpstr>恩典中的神的百姓</vt:lpstr>
      <vt:lpstr>在恩典中的喜乐</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Xin Wang</dc:creator>
  <cp:lastModifiedBy>Xin Wang</cp:lastModifiedBy>
  <cp:revision>83</cp:revision>
  <dcterms:created xsi:type="dcterms:W3CDTF">2016-11-21T04:09:40Z</dcterms:created>
  <dcterms:modified xsi:type="dcterms:W3CDTF">2016-12-18T06:09:16Z</dcterms:modified>
</cp:coreProperties>
</file>