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80" r:id="rId4"/>
    <p:sldId id="261" r:id="rId5"/>
    <p:sldId id="275" r:id="rId6"/>
    <p:sldId id="276" r:id="rId7"/>
    <p:sldId id="262" r:id="rId8"/>
    <p:sldId id="271" r:id="rId9"/>
    <p:sldId id="277" r:id="rId10"/>
    <p:sldId id="258" r:id="rId11"/>
    <p:sldId id="257" r:id="rId12"/>
    <p:sldId id="259" r:id="rId13"/>
    <p:sldId id="260" r:id="rId14"/>
    <p:sldId id="263" r:id="rId15"/>
    <p:sldId id="264" r:id="rId16"/>
    <p:sldId id="265" r:id="rId17"/>
    <p:sldId id="268" r:id="rId18"/>
    <p:sldId id="269" r:id="rId19"/>
    <p:sldId id="266" r:id="rId20"/>
    <p:sldId id="281" r:id="rId21"/>
    <p:sldId id="267" r:id="rId22"/>
    <p:sldId id="270" r:id="rId23"/>
    <p:sldId id="273" r:id="rId24"/>
    <p:sldId id="272" r:id="rId25"/>
    <p:sldId id="274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4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4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7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6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2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6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8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4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D307C-2C91-439E-A862-E58100BF8C72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C059C-9459-462A-B8BF-934E231C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81905"/>
            <a:ext cx="7886700" cy="92960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发生在上周的事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9069"/>
            <a:ext cx="7886700" cy="5027894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@Leaf Huang 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谢谢黄长老，我的脚不小心踢到了床的脚，更深体会到了“用脚踢刺是难的”。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也為那张床祷告。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琢磨了半天，教会没有叫“张床”的弟兄。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再看一眼才明白，是“那张床”。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056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752"/>
            <a:ext cx="7886700" cy="86055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罗得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40860"/>
            <a:ext cx="7886700" cy="497073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亚伯兰（亚伯拉罕）的侄儿。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和亚伯兰一起出了迦勒底的吾珥，搬到迦南地。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和亚伯兰一样，都是住帐篷的牧人。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受神的祝福，牛羊渐渐多了起来。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不得不分家了。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379" y="282102"/>
            <a:ext cx="84727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罗得举目看见约但河的全平原，直到琐珥，都是滋润的，那地在耶和华未灭所多玛、蛾摩拉以先如同耶和华的园子，也像埃及地。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於是罗得选择约但河的全平原，往东迁移；他们就彼此分离了。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亚伯兰住在迦南地，罗得住在平原的城邑，渐渐挪移帐棚，直到所多玛。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所多玛人在耶和华面前罪大恶极。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10-13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684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3039"/>
            <a:ext cx="7886700" cy="4990189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约但河的平原，都是滋润的。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如同耶和华的园子，也像埃及地。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非常富裕的地方。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渐渐挪移帐棚，直到所多玛。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但所多玛人在耶和华面前罪大恶极。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盛行同性恋。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31663"/>
            <a:ext cx="7886700" cy="83137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罗得的选择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0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753"/>
            <a:ext cx="7886700" cy="95783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我们的选择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323"/>
            <a:ext cx="7886700" cy="490264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美国。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是滋润的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，如同耶和华的园子，也像埃及地。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非常富裕的地方。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我们也渐渐挪移帐棚，搬到加州去。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最好是硅谷。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最像所多玛的地方。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676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297"/>
            <a:ext cx="7886700" cy="88974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罗德的伤痛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8681"/>
            <a:ext cx="7886700" cy="505828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只搭救了那常为恶人淫行忧伤的义人罗得。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因为那义人住在他们中间，看见听见他们不法的事，他的义心就天天伤痛。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彼后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说的是创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的故事。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/>
              <a:t>罗得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有他的良心，为周围的恶人淫行伤痛。圣经称他为义人。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273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09197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我们的伤痛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11677"/>
            <a:ext cx="7886700" cy="516528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我们也为美国的堕落伤痛，祷告。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甚至集会游行抗议，禁食祷告。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但效果不彰，久了也就算了。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但罗德“的义心就天天伤痛。”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我们不如罗德。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67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297"/>
            <a:ext cx="7886700" cy="92865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罗德的留恋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5685"/>
            <a:ext cx="7886700" cy="495127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罗德没有离开所多玛。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我们要毁灭这地方；因为城内罪恶的声音在耶和华面前甚大，耶和华差我们来，要毁灭这地方。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两位天使警告罗德。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但罗得迟延不走。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2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6985"/>
            <a:ext cx="7886700" cy="587997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二人因为耶和华怜恤罗得，就拉著他的手和他妻子的手，并他两个女儿的手，把他们领出来，安置在城外。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领他们出来以後，就说：「逃命吧！不可回头看，也不可在平原站住。要往山上逃跑，免得你被剿灭。」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6657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462"/>
            <a:ext cx="7886700" cy="5942501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罗德没有马上逃到山上。在天使同意下，逃到一个附近的小城琐珥。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眷恋城市的繁华，和舒服的生活。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当时，耶和华将硫磺与火从天上耶和华那里降与所多玛和蛾摩拉。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罗得的妻子在後边回头一看，就变成了一根盐柱。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下场悲惨。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6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5783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我们的留恋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031631"/>
            <a:ext cx="8148027" cy="5145332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我们也没有离开美国。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因为扎根太深。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留恋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也太深。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离开了，还想尽办法回来。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天涯何处是芳草？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2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980"/>
            <a:ext cx="7772400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从罗得看我们自己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0548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814"/>
            <a:ext cx="7886700" cy="96196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主的教训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517"/>
            <a:ext cx="7886700" cy="507644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主没有叫我们离开这世界。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我不求你叫他们离开世界，只求你保守他们脱离罪恶。 他们不属世界，正如我不属世界一样。约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15-16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出污泥而不染。</a:t>
            </a:r>
          </a:p>
          <a:p>
            <a:pPr lvl="0"/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我们女儿在家教育。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077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143"/>
            <a:ext cx="7886700" cy="87752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罗德受影响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4492"/>
            <a:ext cx="7886700" cy="5012471"/>
          </a:xfrm>
        </p:spPr>
        <p:txBody>
          <a:bodyPr>
            <a:noAutofit/>
          </a:bodyPr>
          <a:lstStyle/>
          <a:p>
            <a:r>
              <a:rPr lang="zh-CN" altLang="en-US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他们还没有躺下，所多玛城里各处的人，连老带少，都来围住那房子， </a:t>
            </a:r>
            <a:r>
              <a:rPr lang="zh-CN" altLang="en-US" sz="35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呼叫罗得说：「今日晚上到你这里来的人在那里呢？把他们带出来，任我们所为。」 罗得出来，把门关上，到众人那里， 说：「众弟兄，请你们不要做这恶事。 我有两个女儿，还是处女，容我领出来，任凭你们的心愿而行；只是这两个人既然到我舍下，不要向他们做什麽。」 </a:t>
            </a:r>
            <a:r>
              <a:rPr lang="en-US" altLang="zh-CN" sz="35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5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5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5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5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4-8</a:t>
            </a:r>
            <a:endParaRPr lang="zh-CN" altLang="en-US" sz="35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5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516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27"/>
            <a:ext cx="7886700" cy="83062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不可思仪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8523"/>
            <a:ext cx="7886700" cy="5098440"/>
          </a:xfrm>
        </p:spPr>
        <p:txBody>
          <a:bodyPr>
            <a:normAutofit/>
          </a:bodyPr>
          <a:lstStyle/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两个天使是男的（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men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）。所多玛人要“任我们所为”。是要同性强奸。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罗德的反应令人不可思仪。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“我有两个女儿，还是处女，容我领出来，任凭你们的心愿而行。”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任何正常的父亲，不会这样说。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罗德已经受了所多玛的影响。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近朱者赤，近墨者黑。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867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9315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罗德的女儿也受了影响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8108950" cy="5121886"/>
          </a:xfrm>
        </p:spPr>
        <p:txBody>
          <a:bodyPr>
            <a:normAutofit/>
          </a:bodyPr>
          <a:lstStyle/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他和两个女儿住在一个洞里。</a:t>
            </a:r>
            <a:r>
              <a:rPr lang="zh-CN" altLang="en-US" sz="34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大女儿对小女儿说：「我们的父亲老了，地上又无人按著世上的常规进到我们这里。</a:t>
            </a:r>
            <a:r>
              <a:rPr lang="zh-CN" altLang="en-US" sz="34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来！我们可以叫父亲喝酒，与他同寝。这样，我们好从他存留後裔。」</a:t>
            </a:r>
            <a:r>
              <a:rPr lang="en-US" altLang="zh-CN" sz="3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30-32</a:t>
            </a:r>
            <a:endParaRPr lang="zh-CN" altLang="en-US" sz="34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这样，罗得的两个女儿都从他父亲怀了孕。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36</a:t>
            </a:r>
          </a:p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生下两族是以色列的敌人：摩押，亚扪。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062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27"/>
            <a:ext cx="7886700" cy="924412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我们也受影响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8522"/>
            <a:ext cx="7886700" cy="5370915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婚前性行为，未婚同居者，在华人教会也开始了。而且很难辅导。</a:t>
            </a:r>
            <a:endParaRPr lang="en-US" altLang="zh-CN" sz="36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弟兄们看色情网站的，十分普遍。而且很难戒掉。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华人教会的下一代离开基督信仰的，约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80%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我们下一代同情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LGBT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的，比比皆是。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年轻人为希拉莉落选而哭泣的，比比皆是。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69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772"/>
            <a:ext cx="7886700" cy="89315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我们怎么办？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4154"/>
            <a:ext cx="7886700" cy="508280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至於我和我家，我们必定事奉耶和华。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天天为川普和彭思祷告。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北卡的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HB2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707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025"/>
            <a:ext cx="7886700" cy="889742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本地福音使命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9226"/>
            <a:ext cx="7886700" cy="5077737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美国成为一个大宣教工场。我们要努力传福音。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明年春季布道会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刘志雄长老。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向华人及其他族群。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不隐瞒我们的信仰。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政治不正确，但讨神喜悦。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我们的盼望不在美国，而在天国。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42" y="445062"/>
            <a:ext cx="79059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罗得到了琐珥，日头已经出来了。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当时，耶和华将硫磺与火从天上耶和华那里降与所多玛和蛾摩拉，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把那些城和全平原，并城里所有的居民，连地上生长的，都毁灭了。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23-24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95915" y="4636736"/>
            <a:ext cx="7331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留美基督徒的“罗得情结”。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-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生命季刊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296"/>
            <a:ext cx="7886700" cy="8702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美国的走向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3583"/>
            <a:ext cx="7886700" cy="538912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最高法院多年前就裁定堕胎合法化。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1962,1963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年美国最高法院，分别宣佈在公立学校中祷告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读经为不合法。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号，最高法院裁定同性恋合法化。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068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298"/>
            <a:ext cx="7886700" cy="94810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芝加哥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211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学区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21406"/>
            <a:ext cx="7886700" cy="4980461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月开始，一位“跨性别”的男生，要求使用女厕，学校默认。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该生进一步数次使用女更衣室及浴室，在女生面前全裸更衣。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学校为他提供一个单独的更衣室，他不满意。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ACLU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（美国公民自由联盟）主动替他打官司。</a:t>
            </a:r>
          </a:p>
        </p:txBody>
      </p:sp>
    </p:spTree>
    <p:extLst>
      <p:ext uri="{BB962C8B-B14F-4D97-AF65-F5344CB8AC3E}">
        <p14:creationId xmlns:p14="http://schemas.microsoft.com/office/powerpoint/2010/main" val="107026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094"/>
            <a:ext cx="7886700" cy="5914316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美国联邦教育部民权办公室，直接命令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学区，让这个学生随意使用女厕及女更衣室。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否则停止每年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百万的补助。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日，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学区校董会，居然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5:2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通过接受联邦命令。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号，奥巴马总统下令，让全美公立学校，允许“跨性别”学生自由选择卫生间或浴室。</a:t>
            </a:r>
          </a:p>
        </p:txBody>
      </p:sp>
    </p:spTree>
    <p:extLst>
      <p:ext uri="{BB962C8B-B14F-4D97-AF65-F5344CB8AC3E}">
        <p14:creationId xmlns:p14="http://schemas.microsoft.com/office/powerpoint/2010/main" val="625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2647"/>
            <a:ext cx="7886700" cy="591431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一时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LGBT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声势大涨。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同性恋大为流行。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若干州已经让大麻合法化。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紧跟着欧洲（如荷兰）走。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快步走向所多玛，蛾摩拉的光景。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许多人认为美国已经跨过“不可逆点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point of no return”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神的审判何时降临？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6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141"/>
            <a:ext cx="7886700" cy="86188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美国的光景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047262"/>
            <a:ext cx="8288773" cy="5337907"/>
          </a:xfrm>
        </p:spPr>
        <p:txBody>
          <a:bodyPr>
            <a:normAutofit/>
          </a:bodyPr>
          <a:lstStyle/>
          <a:p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美国人今天吸食全世界一半的毒品。</a:t>
            </a:r>
            <a:endParaRPr lang="en-US" altLang="zh-CN" sz="34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未婚同居者，自</a:t>
            </a:r>
            <a:r>
              <a:rPr lang="en-US" altLang="zh-CN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1960</a:t>
            </a:r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年以来，增加十倍，目前总数约为一千二百万对。</a:t>
            </a:r>
            <a:endParaRPr lang="en-US" altLang="zh-CN" sz="34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我的学生。</a:t>
            </a:r>
            <a:endParaRPr lang="en-US" altLang="zh-CN" sz="34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40%</a:t>
            </a:r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的婴儿是未婚而生的。</a:t>
            </a:r>
            <a:endParaRPr lang="en-US" altLang="zh-CN" sz="34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美国人的离婚率为全世界最高。约 </a:t>
            </a:r>
            <a:r>
              <a:rPr lang="en-US" altLang="zh-CN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1/2</a:t>
            </a:r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4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85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2647"/>
            <a:ext cx="7886700" cy="5914316"/>
          </a:xfrm>
        </p:spPr>
        <p:txBody>
          <a:bodyPr/>
          <a:lstStyle/>
          <a:p>
            <a:pPr lvl="0"/>
            <a:r>
              <a:rPr lang="zh-TW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美国人每年用于色情网站的钱为</a:t>
            </a:r>
            <a:r>
              <a:rPr lang="en-US" altLang="zh-TW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亿。</a:t>
            </a:r>
            <a:endParaRPr lang="en-US" altLang="zh-CN" sz="34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通过色情网站、书刊、电影、美国成为全球的道德污染者。</a:t>
            </a:r>
            <a:endParaRPr lang="en-US" altLang="zh-CN" sz="3400" b="1" dirty="0">
              <a:solidFill>
                <a:srgbClr val="3333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年轻人离开基督信仰的，</a:t>
            </a:r>
            <a:r>
              <a:rPr lang="en-US" altLang="zh-CN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&gt;90%</a:t>
            </a:r>
            <a:r>
              <a:rPr lang="zh-CN" altLang="en-US" sz="3400" b="1" dirty="0">
                <a:solidFill>
                  <a:srgbClr val="3333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3279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3916</TotalTime>
  <Words>2000</Words>
  <Application>Microsoft Office PowerPoint</Application>
  <PresentationFormat>On-screen Show (4:3)</PresentationFormat>
  <Paragraphs>123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PMingLiU</vt:lpstr>
      <vt:lpstr>SimSun</vt:lpstr>
      <vt:lpstr>Arial</vt:lpstr>
      <vt:lpstr>Calibri</vt:lpstr>
      <vt:lpstr>Calibri Light</vt:lpstr>
      <vt:lpstr>Georgia</vt:lpstr>
      <vt:lpstr>Office Theme</vt:lpstr>
      <vt:lpstr>发生在上周的事</vt:lpstr>
      <vt:lpstr>从罗得看我们自己</vt:lpstr>
      <vt:lpstr>PowerPoint Presentation</vt:lpstr>
      <vt:lpstr>美国的走向</vt:lpstr>
      <vt:lpstr>芝加哥211学区</vt:lpstr>
      <vt:lpstr>PowerPoint Presentation</vt:lpstr>
      <vt:lpstr>PowerPoint Presentation</vt:lpstr>
      <vt:lpstr>美国的光景</vt:lpstr>
      <vt:lpstr>PowerPoint Presentation</vt:lpstr>
      <vt:lpstr>罗得</vt:lpstr>
      <vt:lpstr>PowerPoint Presentation</vt:lpstr>
      <vt:lpstr>罗得的选择</vt:lpstr>
      <vt:lpstr>我们的选择</vt:lpstr>
      <vt:lpstr>罗德的伤痛</vt:lpstr>
      <vt:lpstr>我们的伤痛</vt:lpstr>
      <vt:lpstr>罗德的留恋</vt:lpstr>
      <vt:lpstr>PowerPoint Presentation</vt:lpstr>
      <vt:lpstr>PowerPoint Presentation</vt:lpstr>
      <vt:lpstr>我们的留恋</vt:lpstr>
      <vt:lpstr>主的教训</vt:lpstr>
      <vt:lpstr>罗德受影响</vt:lpstr>
      <vt:lpstr>不可思仪</vt:lpstr>
      <vt:lpstr>罗德的女儿也受了影响</vt:lpstr>
      <vt:lpstr>我们也受影响</vt:lpstr>
      <vt:lpstr>我们怎么办？</vt:lpstr>
      <vt:lpstr>本地福音使命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罗得</dc:title>
  <dc:creator>Huang Leaf</dc:creator>
  <cp:lastModifiedBy>Huang Leaf</cp:lastModifiedBy>
  <cp:revision>63</cp:revision>
  <dcterms:created xsi:type="dcterms:W3CDTF">2016-11-13T22:10:41Z</dcterms:created>
  <dcterms:modified xsi:type="dcterms:W3CDTF">2016-12-11T01:55:51Z</dcterms:modified>
</cp:coreProperties>
</file>