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59" r:id="rId1"/>
  </p:sldMasterIdLst>
  <p:notesMasterIdLst>
    <p:notesMasterId r:id="rId10"/>
  </p:notesMasterIdLst>
  <p:handoutMasterIdLst>
    <p:handoutMasterId r:id="rId11"/>
  </p:handoutMasterIdLst>
  <p:sldIdLst>
    <p:sldId id="1750" r:id="rId2"/>
    <p:sldId id="1758" r:id="rId3"/>
    <p:sldId id="1763" r:id="rId4"/>
    <p:sldId id="1764" r:id="rId5"/>
    <p:sldId id="1760" r:id="rId6"/>
    <p:sldId id="1762" r:id="rId7"/>
    <p:sldId id="1752" r:id="rId8"/>
    <p:sldId id="1757" r:id="rId9"/>
  </p:sldIdLst>
  <p:sldSz cx="9144000" cy="6858000" type="screen4x3"/>
  <p:notesSz cx="6858000" cy="92964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0033CC"/>
    <a:srgbClr val="230BD1"/>
    <a:srgbClr val="5151B9"/>
    <a:srgbClr val="6975E3"/>
    <a:srgbClr val="33CCCC"/>
    <a:srgbClr val="FFFF99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7" autoAdjust="0"/>
    <p:restoredTop sz="93735" autoAdjust="0"/>
  </p:normalViewPr>
  <p:slideViewPr>
    <p:cSldViewPr>
      <p:cViewPr varScale="1">
        <p:scale>
          <a:sx n="85" d="100"/>
          <a:sy n="85" d="100"/>
        </p:scale>
        <p:origin x="42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1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1089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1089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D238CFDC-C5AE-4D0E-B0D1-0913FD1CDC3A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2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32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432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fld id="{72728BE9-5647-467A-9153-0BEE33AC6597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E2ADC9-2F79-4191-908A-91955F10CE5C}" type="slidenum">
              <a:rPr lang="zh-TW" altLang="en-US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5886F56-CB58-4FBB-B6D4-856469C520A2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020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0C51C8-8079-468A-BC10-5FE04CDB74B1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69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28BE9-5647-467A-9153-0BEE33AC6597}" type="slidenum">
              <a:rPr lang="zh-TW" altLang="en-US" smtClean="0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36304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63263-5E8E-4E02-9F5F-9D1EA218BE2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8C833-84A3-4446-855A-22336CE219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07000-9750-440D-9D51-423D923DF63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EDE5-EC7C-402D-BD62-843991FA2D0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AD43D-0150-4E1C-9CC9-143D2D9D669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5B463-D7F2-43F8-B70B-CF66EA35F6B6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98AB-2401-48CC-A091-061D05B48E9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068B3-E19B-4ACB-895B-A232365614F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236B6-7220-4630-AAE2-453BC1B5B7D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8BFA5-6419-49CC-9795-4F194AB60695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68D5A-2D7F-421E-A809-A8AD87D25C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endParaRPr lang="zh-TW" altLang="en-US">
              <a:ea typeface="新細明體" pitchFamily="18" charset="-12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8CE9247C-89B1-4D3E-B145-E8200387696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8" r:id="rId1"/>
    <p:sldLayoutId id="2147483997" r:id="rId2"/>
    <p:sldLayoutId id="2147483999" r:id="rId3"/>
    <p:sldLayoutId id="2147483996" r:id="rId4"/>
    <p:sldLayoutId id="2147484000" r:id="rId5"/>
    <p:sldLayoutId id="2147483995" r:id="rId6"/>
    <p:sldLayoutId id="2147483994" r:id="rId7"/>
    <p:sldLayoutId id="2147484001" r:id="rId8"/>
    <p:sldLayoutId id="2147484002" r:id="rId9"/>
    <p:sldLayoutId id="2147483993" r:id="rId10"/>
    <p:sldLayoutId id="21474839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0" y="2209800"/>
            <a:ext cx="91440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6600" b="1" dirty="0">
                <a:solidFill>
                  <a:srgbClr val="1C1C1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什么是爱？</a:t>
            </a:r>
            <a:endParaRPr lang="en-US" altLang="zh-CN" sz="6600" b="1" dirty="0">
              <a:solidFill>
                <a:srgbClr val="1C1C1C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endParaRPr lang="en-US" altLang="zh-TW" sz="6600" b="1" dirty="0">
              <a:solidFill>
                <a:srgbClr val="1C1C1C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zh-TW" altLang="en-US" sz="5400" b="1" dirty="0">
                <a:solidFill>
                  <a:srgbClr val="1C1C1C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把愛帶回家</a:t>
            </a:r>
            <a:endParaRPr lang="zh-TW" alt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什麽是</a:t>
            </a:r>
            <a:r>
              <a:rPr lang="zh-CN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 </a:t>
            </a:r>
            <a:r>
              <a:rPr lang="en-US" altLang="zh-CN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CN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激昂的</a:t>
            </a:r>
            <a:r>
              <a:rPr lang="zh-CN" altLang="en-US" sz="5400" b="1" u="sng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情绪</a:t>
            </a:r>
            <a:endParaRPr lang="en-US" altLang="zh-CN" sz="5400" b="1" u="sng" dirty="0">
              <a:solidFill>
                <a:schemeClr val="accent3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5400" b="1" dirty="0">
              <a:solidFill>
                <a:schemeClr val="accent3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什麽是</a:t>
            </a:r>
            <a:r>
              <a:rPr lang="zh-CN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 </a:t>
            </a:r>
            <a:r>
              <a:rPr lang="en-US" altLang="zh-CN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CN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暖呼呼的</a:t>
            </a:r>
            <a:r>
              <a:rPr lang="zh-CN" altLang="en-US" sz="5400" b="1" u="sng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感觉</a:t>
            </a:r>
            <a:endParaRPr lang="en-US" altLang="zh-CN" sz="5400" b="1" u="sng" dirty="0">
              <a:solidFill>
                <a:schemeClr val="accent3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5400" b="1" dirty="0">
              <a:solidFill>
                <a:schemeClr val="accent3">
                  <a:lumMod val="50000"/>
                </a:schemeClr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什麽是</a:t>
            </a:r>
            <a:r>
              <a:rPr lang="zh-CN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爱 </a:t>
            </a:r>
            <a:r>
              <a:rPr lang="en-US" altLang="zh-CN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? </a:t>
            </a:r>
            <a:r>
              <a:rPr lang="zh-CN" altLang="en-US" sz="5400" b="1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深深的</a:t>
            </a:r>
            <a:r>
              <a:rPr lang="zh-CN" altLang="en-US" sz="5400" b="1" u="sng" dirty="0">
                <a:solidFill>
                  <a:schemeClr val="accent3">
                    <a:lumMod val="50000"/>
                  </a:schemeClr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感动</a:t>
            </a:r>
          </a:p>
          <a:p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6790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57200"/>
            <a:ext cx="8382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我若能說萬人的方言，並天使的話語，卻沒有愛，我就成了</a:t>
            </a:r>
            <a:r>
              <a:rPr lang="zh-TW" altLang="en-US" sz="4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鳴的鑼，響的鈸一般。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我若有先知講道之能，也明白各樣的奧祕，各樣的知識，而且有全備的信，叫我能夠移山，卻沒有愛，</a:t>
            </a:r>
            <a:r>
              <a:rPr lang="zh-TW" altLang="en-US" sz="4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我就算不得甚麼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。 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我若將所有的賙濟窮人</a:t>
            </a:r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又捨己身叫人焚燒，卻沒有愛，</a:t>
            </a:r>
            <a:r>
              <a:rPr lang="zh-TW" altLang="en-US" sz="4000" b="1" u="sng" dirty="0">
                <a:latin typeface="KaiTi" panose="02010609060101010101" pitchFamily="49" charset="-122"/>
                <a:ea typeface="KaiTi" panose="02010609060101010101" pitchFamily="49" charset="-122"/>
              </a:rPr>
              <a:t>仍然與我無益。 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54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84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85800"/>
            <a:ext cx="792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愛是恆久忍耐，又有恩慈；愛是不嫉妒；愛是不自誇，不張狂；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不做害羞的事，不求自己的益處，不輕易發怒，不計算人的惡； 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不喜歡不義，只喜歡真理； </a:t>
            </a:r>
            <a:endParaRPr lang="en-US" altLang="zh-TW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凡事包容，凡事相信，凡事盼望，凡事忍耐。 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愛是永不止息。     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eaLnBrk="1" hangingPunct="1"/>
            <a:r>
              <a:rPr lang="zh-TW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            ～林前十三</a:t>
            </a:r>
            <a:r>
              <a:rPr 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﹕1-8a</a:t>
            </a:r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78253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5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爱</a:t>
            </a:r>
            <a:r>
              <a:rPr lang="zh-TW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en-US" altLang="zh-TW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﹕</a:t>
            </a:r>
          </a:p>
          <a:p>
            <a:pPr eaLnBrk="1" hangingPunct="1">
              <a:spcBef>
                <a:spcPct val="15000"/>
              </a:spcBef>
            </a:pP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恒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久忍耐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patient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恩慈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kindness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TSC FGuyin M5 TT" pitchFamily="49" charset="-120"/>
                <a:ea typeface="TSC FGuyin M5 TT" pitchFamily="49" charset="-120"/>
              </a:rPr>
              <a:t>                                                                                    </a:t>
            </a:r>
            <a:r>
              <a:rPr lang="zh-TW" altLang="en-US" sz="800" b="1">
                <a:solidFill>
                  <a:schemeClr val="tx2"/>
                </a:solidFill>
                <a:latin typeface="TSC JYankai LG TT" pitchFamily="49" charset="-122"/>
                <a:ea typeface="TSC JYankai LG TT" pitchFamily="49" charset="-122"/>
              </a:rPr>
              <a:t> </a:t>
            </a:r>
            <a:endParaRPr lang="en-US" altLang="zh-TW" sz="2800" b="1">
              <a:solidFill>
                <a:schemeClr val="tx2"/>
              </a:solidFill>
              <a:latin typeface="Franklin Gothic Medium" panose="020B0603020102020204" pitchFamily="34" charset="0"/>
              <a:ea typeface="TSC FGuyin M5 TT" pitchFamily="49" charset="-120"/>
            </a:endParaRPr>
          </a:p>
          <a:p>
            <a:pPr eaLnBrk="1" hangingPunct="1"/>
            <a:endParaRPr lang="zh-TW" altLang="en-US" sz="3400" b="1">
              <a:solidFill>
                <a:schemeClr val="tx2"/>
              </a:solidFill>
              <a:latin typeface="Franklin Gothic Medium" panose="020B0603020102020204" pitchFamily="34" charset="0"/>
              <a:ea typeface="TSC FGuyin M5 TT" pitchFamily="49" charset="-120"/>
            </a:endParaRPr>
          </a:p>
          <a:p>
            <a:pPr eaLnBrk="1" hangingPunct="1"/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				        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做害羞的事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粗</a:t>
            </a:r>
            <a:r>
              <a:rPr lang="zh-CN" altLang="en-US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鲁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rude)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9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求自己的益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处</a:t>
            </a:r>
            <a:r>
              <a:rPr lang="en-US" altLang="zh-TW" sz="26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(self-seeking)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9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轻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易發怒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(easily angered)</a:t>
            </a:r>
          </a:p>
          <a:p>
            <a:pPr eaLnBrk="1" hangingPunct="1"/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9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计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算人的惡</a:t>
            </a:r>
            <a:endParaRPr lang="zh-CN" altLang="en-US" sz="34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altLang="zh-TW" sz="28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          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(keeps record of wrongs)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喜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欢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义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(delight in evil)</a:t>
            </a:r>
          </a:p>
        </p:txBody>
      </p:sp>
      <p:sp>
        <p:nvSpPr>
          <p:cNvPr id="1714179" name="Text Box 3"/>
          <p:cNvSpPr txBox="1">
            <a:spLocks noChangeArrowheads="1"/>
          </p:cNvSpPr>
          <p:nvPr/>
        </p:nvSpPr>
        <p:spPr bwMode="auto">
          <a:xfrm>
            <a:off x="3962400" y="3962400"/>
            <a:ext cx="291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14180" name="Text Box 4"/>
          <p:cNvSpPr txBox="1">
            <a:spLocks noChangeArrowheads="1"/>
          </p:cNvSpPr>
          <p:nvPr/>
        </p:nvSpPr>
        <p:spPr bwMode="auto">
          <a:xfrm>
            <a:off x="4876800" y="243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14181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0" y="1828800"/>
            <a:ext cx="403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只喜</a:t>
            </a:r>
            <a:r>
              <a:rPr lang="zh-CN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欢</a:t>
            </a:r>
            <a:r>
              <a:rPr lang="zh-TW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真理</a:t>
            </a:r>
            <a:endParaRPr lang="zh-TW" altLang="zh-CN" sz="32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altLang="zh-CN" sz="2800" b="1">
                <a:solidFill>
                  <a:srgbClr val="1C1C1C"/>
                </a:solidFill>
                <a:latin typeface="Franklin Gothic Medium" panose="020B0603020102020204" pitchFamily="34" charset="0"/>
                <a:ea typeface="TSC JYankai LG TT" pitchFamily="49" charset="-122"/>
              </a:rPr>
              <a:t>(</a:t>
            </a:r>
            <a:r>
              <a:rPr lang="en-US" altLang="zh-CN" sz="2800" b="1">
                <a:solidFill>
                  <a:srgbClr val="1C1C1C"/>
                </a:solidFill>
                <a:latin typeface="Corbel" panose="020B0503020204020204" pitchFamily="34" charset="0"/>
                <a:ea typeface="TSC JYankai LG TT" pitchFamily="49" charset="-122"/>
              </a:rPr>
              <a:t>rejoices with the truth</a:t>
            </a:r>
            <a:r>
              <a:rPr lang="en-US" altLang="zh-CN" sz="2800" b="1">
                <a:solidFill>
                  <a:srgbClr val="1C1C1C"/>
                </a:solidFill>
                <a:latin typeface="Franklin Gothic Medium" panose="020B0603020102020204" pitchFamily="34" charset="0"/>
                <a:ea typeface="TSC JYankai LG TT" pitchFamily="49" charset="-122"/>
              </a:rPr>
              <a:t>)</a:t>
            </a:r>
            <a:r>
              <a:rPr lang="en-US" altLang="zh-TW" sz="2800" b="1">
                <a:solidFill>
                  <a:srgbClr val="1C1C1C"/>
                </a:solidFill>
                <a:latin typeface="Franklin Gothic Medium" panose="020B0603020102020204" pitchFamily="34" charset="0"/>
                <a:ea typeface="TSC JYankai LG TT" pitchFamily="49" charset="-122"/>
              </a:rPr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267200" y="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爱</a:t>
            </a:r>
            <a:r>
              <a:rPr lang="zh-TW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是不</a:t>
            </a:r>
            <a:r>
              <a:rPr lang="en-US" altLang="zh-TW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﹕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4495800" y="609600"/>
            <a:ext cx="228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嫉妒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envy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CN" sz="28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495800" y="1143000"/>
            <a:ext cx="22860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自誇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boast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CN" sz="28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spcBef>
                <a:spcPct val="15000"/>
              </a:spcBef>
            </a:pPr>
            <a:r>
              <a:rPr lang="zh-CN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张</a:t>
            </a:r>
            <a:r>
              <a:rPr lang="zh-TW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狂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(proud)</a:t>
            </a:r>
          </a:p>
          <a:p>
            <a:pPr eaLnBrk="1" hangingPunct="1">
              <a:spcBef>
                <a:spcPct val="15000"/>
              </a:spcBef>
            </a:pPr>
            <a:endParaRPr lang="zh-CN" altLang="en-US" sz="2800" b="1">
              <a:solidFill>
                <a:schemeClr val="tx2"/>
              </a:solidFill>
              <a:latin typeface="Franklin Gothic Medium" panose="020B0603020102020204" pitchFamily="34" charset="0"/>
              <a:ea typeface="新細明體" pitchFamily="18" charset="-12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0" y="28194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凡事包容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protects)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0" y="40386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凡事盼望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hope)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0" y="4724400"/>
            <a:ext cx="4953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凡事忍耐</a:t>
            </a:r>
          </a:p>
          <a:p>
            <a:pPr eaLnBrk="1" hangingPunct="1"/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perseveres)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-11113" y="3352800"/>
            <a:ext cx="449580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凡事相信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trust)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0" y="5791200"/>
            <a:ext cx="449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爱</a:t>
            </a:r>
            <a:r>
              <a:rPr lang="zh-TW" altLang="en-US" sz="4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是永不止息</a:t>
            </a:r>
            <a:endParaRPr lang="zh-CN" altLang="en-US" sz="44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31811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41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25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爱</a:t>
            </a:r>
            <a:r>
              <a:rPr lang="zh-TW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是</a:t>
            </a:r>
            <a:r>
              <a:rPr lang="en-US" altLang="zh-TW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﹕</a:t>
            </a:r>
          </a:p>
          <a:p>
            <a:pPr eaLnBrk="1" hangingPunct="1">
              <a:spcBef>
                <a:spcPct val="15000"/>
              </a:spcBef>
            </a:pP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恒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久忍耐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patient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恩慈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kindness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r>
              <a:rPr lang="en-US" altLang="zh-TW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 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TSC FGuyin M5 TT" pitchFamily="49" charset="-120"/>
                <a:ea typeface="TSC FGuyin M5 TT" pitchFamily="49" charset="-120"/>
              </a:rPr>
              <a:t>                                                                                    </a:t>
            </a:r>
            <a:r>
              <a:rPr lang="zh-TW" altLang="en-US" sz="800" b="1">
                <a:solidFill>
                  <a:schemeClr val="tx2"/>
                </a:solidFill>
                <a:latin typeface="TSC JYankai LG TT" pitchFamily="49" charset="-122"/>
                <a:ea typeface="TSC JYankai LG TT" pitchFamily="49" charset="-122"/>
              </a:rPr>
              <a:t> </a:t>
            </a:r>
            <a:endParaRPr lang="en-US" altLang="zh-TW" sz="2800" b="1">
              <a:solidFill>
                <a:schemeClr val="tx2"/>
              </a:solidFill>
              <a:latin typeface="Franklin Gothic Medium" panose="020B0603020102020204" pitchFamily="34" charset="0"/>
              <a:ea typeface="TSC FGuyin M5 TT" pitchFamily="49" charset="-120"/>
            </a:endParaRPr>
          </a:p>
          <a:p>
            <a:pPr eaLnBrk="1" hangingPunct="1"/>
            <a:endParaRPr lang="zh-TW" altLang="en-US" sz="3400" b="1">
              <a:solidFill>
                <a:schemeClr val="tx2"/>
              </a:solidFill>
              <a:latin typeface="Franklin Gothic Medium" panose="020B0603020102020204" pitchFamily="34" charset="0"/>
              <a:ea typeface="TSC FGuyin M5 TT" pitchFamily="49" charset="-120"/>
            </a:endParaRPr>
          </a:p>
          <a:p>
            <a:pPr eaLnBrk="1" hangingPunct="1"/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				        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做害羞的事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zh-TW" altLang="en-US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粗</a:t>
            </a:r>
            <a:r>
              <a:rPr lang="zh-CN" altLang="en-US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鲁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rude)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9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求自己的益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处</a:t>
            </a:r>
            <a:r>
              <a:rPr lang="en-US" altLang="zh-TW" sz="26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(self-seeking)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9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轻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易發怒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(easily angered)</a:t>
            </a:r>
          </a:p>
          <a:p>
            <a:pPr eaLnBrk="1" hangingPunct="1"/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9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计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算人的惡</a:t>
            </a:r>
            <a:endParaRPr lang="zh-CN" altLang="en-US" sz="34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altLang="zh-TW" sz="28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          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(keeps record of wrongs)</a:t>
            </a:r>
          </a:p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chemeClr val="tx2"/>
                </a:solidFill>
                <a:latin typeface="Franklin Gothic Medium" panose="020B0603020102020204" pitchFamily="34" charset="0"/>
                <a:ea typeface="TSC FGuyin M5 TT" pitchFamily="49" charset="-120"/>
              </a:rPr>
              <a:t>                                         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喜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欢</a:t>
            </a: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不</a:t>
            </a:r>
            <a:r>
              <a:rPr lang="zh-CN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义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TSC FGuyin M5 TT" pitchFamily="49" charset="-120"/>
              </a:rPr>
              <a:t>(delight in evil)</a:t>
            </a:r>
          </a:p>
        </p:txBody>
      </p:sp>
      <p:sp>
        <p:nvSpPr>
          <p:cNvPr id="1714179" name="Text Box 3"/>
          <p:cNvSpPr txBox="1">
            <a:spLocks noChangeArrowheads="1"/>
          </p:cNvSpPr>
          <p:nvPr/>
        </p:nvSpPr>
        <p:spPr bwMode="auto">
          <a:xfrm>
            <a:off x="3962400" y="3962400"/>
            <a:ext cx="291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endParaRPr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14180" name="Text Box 4"/>
          <p:cNvSpPr txBox="1">
            <a:spLocks noChangeArrowheads="1"/>
          </p:cNvSpPr>
          <p:nvPr/>
        </p:nvSpPr>
        <p:spPr bwMode="auto">
          <a:xfrm>
            <a:off x="4876800" y="24384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14181" name="Text Box 5"/>
          <p:cNvSpPr txBox="1">
            <a:spLocks noChangeArrowheads="1"/>
          </p:cNvSpPr>
          <p:nvPr/>
        </p:nvSpPr>
        <p:spPr bwMode="auto">
          <a:xfrm>
            <a:off x="4114800" y="19812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endParaRPr lang="zh-CN" altLang="en-US" sz="240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0" y="1828800"/>
            <a:ext cx="4038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只喜</a:t>
            </a:r>
            <a:r>
              <a:rPr lang="zh-CN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欢</a:t>
            </a:r>
            <a:r>
              <a:rPr lang="zh-TW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真理</a:t>
            </a:r>
            <a:endParaRPr lang="zh-TW" altLang="zh-CN" sz="32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/>
            <a:r>
              <a:rPr lang="en-US" altLang="zh-CN" sz="2800" b="1">
                <a:solidFill>
                  <a:srgbClr val="1C1C1C"/>
                </a:solidFill>
                <a:latin typeface="Franklin Gothic Medium" panose="020B0603020102020204" pitchFamily="34" charset="0"/>
                <a:ea typeface="TSC JYankai LG TT" pitchFamily="49" charset="-122"/>
              </a:rPr>
              <a:t>(</a:t>
            </a:r>
            <a:r>
              <a:rPr lang="en-US" altLang="zh-CN" sz="2800" b="1">
                <a:solidFill>
                  <a:srgbClr val="1C1C1C"/>
                </a:solidFill>
                <a:latin typeface="Corbel" panose="020B0503020204020204" pitchFamily="34" charset="0"/>
                <a:ea typeface="TSC JYankai LG TT" pitchFamily="49" charset="-122"/>
              </a:rPr>
              <a:t>rejoices with the truth</a:t>
            </a:r>
            <a:r>
              <a:rPr lang="en-US" altLang="zh-CN" sz="2800" b="1">
                <a:solidFill>
                  <a:srgbClr val="1C1C1C"/>
                </a:solidFill>
                <a:latin typeface="Franklin Gothic Medium" panose="020B0603020102020204" pitchFamily="34" charset="0"/>
                <a:ea typeface="TSC JYankai LG TT" pitchFamily="49" charset="-122"/>
              </a:rPr>
              <a:t>)</a:t>
            </a:r>
            <a:r>
              <a:rPr lang="en-US" altLang="zh-TW" sz="2800" b="1">
                <a:solidFill>
                  <a:srgbClr val="1C1C1C"/>
                </a:solidFill>
                <a:latin typeface="Franklin Gothic Medium" panose="020B0603020102020204" pitchFamily="34" charset="0"/>
                <a:ea typeface="TSC JYankai LG TT" pitchFamily="49" charset="-122"/>
              </a:rPr>
              <a:t> </a:t>
            </a:r>
          </a:p>
        </p:txBody>
      </p:sp>
      <p:sp>
        <p:nvSpPr>
          <p:cNvPr id="1714183" name="Text Box 7"/>
          <p:cNvSpPr txBox="1">
            <a:spLocks noChangeArrowheads="1"/>
          </p:cNvSpPr>
          <p:nvPr/>
        </p:nvSpPr>
        <p:spPr bwMode="auto">
          <a:xfrm>
            <a:off x="4267200" y="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爱</a:t>
            </a:r>
            <a:r>
              <a:rPr lang="zh-TW" altLang="en-US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是不</a:t>
            </a:r>
            <a:r>
              <a:rPr lang="en-US" altLang="zh-TW" sz="36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﹕</a:t>
            </a:r>
          </a:p>
        </p:txBody>
      </p:sp>
      <p:sp>
        <p:nvSpPr>
          <p:cNvPr id="1714184" name="Text Box 8"/>
          <p:cNvSpPr txBox="1">
            <a:spLocks noChangeArrowheads="1"/>
          </p:cNvSpPr>
          <p:nvPr/>
        </p:nvSpPr>
        <p:spPr bwMode="auto">
          <a:xfrm>
            <a:off x="4495800" y="609600"/>
            <a:ext cx="2286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嫉妒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envy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CN" sz="28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1714185" name="Text Box 9"/>
          <p:cNvSpPr txBox="1">
            <a:spLocks noChangeArrowheads="1"/>
          </p:cNvSpPr>
          <p:nvPr/>
        </p:nvSpPr>
        <p:spPr bwMode="auto">
          <a:xfrm>
            <a:off x="4495800" y="1143000"/>
            <a:ext cx="2286000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</a:pPr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自誇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(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boast</a:t>
            </a:r>
            <a:r>
              <a:rPr lang="en-US" altLang="zh-TW" sz="28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)</a:t>
            </a:r>
            <a:endParaRPr lang="en-US" altLang="zh-CN" sz="28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  <a:p>
            <a:pPr eaLnBrk="1" hangingPunct="1">
              <a:spcBef>
                <a:spcPct val="15000"/>
              </a:spcBef>
            </a:pPr>
            <a:r>
              <a:rPr lang="zh-CN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张</a:t>
            </a:r>
            <a:r>
              <a:rPr lang="zh-TW" altLang="en-US" sz="32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狂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  <a:ea typeface="DFKai-SB" pitchFamily="65" charset="-120"/>
              </a:rPr>
              <a:t>(proud)</a:t>
            </a:r>
          </a:p>
          <a:p>
            <a:pPr eaLnBrk="1" hangingPunct="1">
              <a:spcBef>
                <a:spcPct val="15000"/>
              </a:spcBef>
            </a:pPr>
            <a:endParaRPr lang="zh-CN" altLang="en-US" sz="2800" b="1">
              <a:solidFill>
                <a:schemeClr val="tx2"/>
              </a:solidFill>
              <a:latin typeface="Franklin Gothic Medium" panose="020B0603020102020204" pitchFamily="34" charset="0"/>
              <a:ea typeface="新細明體" pitchFamily="18" charset="-12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0" y="28194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凡事包容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protects)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0" y="40386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凡事盼望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hope)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0" y="4724400"/>
            <a:ext cx="495300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凡事忍耐</a:t>
            </a:r>
          </a:p>
          <a:p>
            <a:pPr eaLnBrk="1" hangingPunct="1"/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perseveres)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0" y="3429000"/>
            <a:ext cx="4495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TW" altLang="en-US" sz="3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凡事相信</a:t>
            </a:r>
            <a:r>
              <a:rPr lang="en-US" altLang="zh-TW" sz="2800" b="1">
                <a:solidFill>
                  <a:srgbClr val="1C1C1C"/>
                </a:solidFill>
                <a:latin typeface="Corbel" panose="020B0503020204020204" pitchFamily="34" charset="0"/>
              </a:rPr>
              <a:t>(always trust)</a:t>
            </a:r>
            <a:endParaRPr lang="en-US" altLang="zh-CN" sz="2800" b="1">
              <a:solidFill>
                <a:srgbClr val="1C1C1C"/>
              </a:solidFill>
              <a:latin typeface="Corbel" panose="020B0503020204020204" pitchFamily="34" charset="0"/>
              <a:ea typeface="新細明體" pitchFamily="18" charset="-120"/>
            </a:endParaRP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0" y="5791200"/>
            <a:ext cx="4495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zh-CN" altLang="en-US" sz="4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爱</a:t>
            </a:r>
            <a:r>
              <a:rPr lang="zh-TW" altLang="en-US" sz="4400" b="1">
                <a:solidFill>
                  <a:srgbClr val="1C1C1C"/>
                </a:solidFill>
                <a:latin typeface="DFKai-SB" pitchFamily="65" charset="-120"/>
                <a:ea typeface="DFKai-SB" pitchFamily="65" charset="-120"/>
              </a:rPr>
              <a:t>是永不止息</a:t>
            </a:r>
            <a:endParaRPr lang="zh-CN" altLang="en-US" sz="4400" b="1">
              <a:solidFill>
                <a:srgbClr val="1C1C1C"/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4728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1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14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14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14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14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14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14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14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14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14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1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14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1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141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14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14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14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14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14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14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14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141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714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7141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4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14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141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4183" grpId="0"/>
      <p:bldP spid="1714184" grpId="0"/>
      <p:bldP spid="11274" grpId="0"/>
      <p:bldP spid="11275" grpId="0"/>
      <p:bldP spid="11276" grpId="0"/>
      <p:bldP spid="11277" grpId="0"/>
      <p:bldP spid="112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914400"/>
            <a:ext cx="8153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“因 我 们 还 软 弱 的 时 候 ， 基 督 就 按 所 定 的 日 期 为 罪 人 死 。</a:t>
            </a:r>
          </a:p>
          <a:p>
            <a:r>
              <a:rPr lang="en-US" altLang="zh-CN" sz="3600" b="1" baseline="30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7 </a:t>
            </a:r>
            <a:r>
              <a:rPr lang="zh-CN" altLang="en-US" sz="3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为 义 人 死 ， 是 少 有 的 ； 为 仁 人 死 、 或 者 有 敢 做 的 。</a:t>
            </a:r>
          </a:p>
          <a:p>
            <a:r>
              <a:rPr lang="en-US" altLang="zh-CN" sz="3600" b="1" baseline="30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8 </a:t>
            </a:r>
            <a:r>
              <a:rPr lang="zh-CN" altLang="en-US" sz="3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惟 有 基 督 在 我 们 还 作 罪 人 的 时 候 为 我 们 死 ， 神 的 爱 就 在 此 向 我 们 显 明 了 。”      </a:t>
            </a:r>
            <a:r>
              <a:rPr lang="en-US" altLang="zh-CN" sz="3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</a:t>
            </a:r>
            <a:r>
              <a:rPr lang="en-US" altLang="zh-CN" sz="32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</a:p>
          <a:p>
            <a:r>
              <a:rPr lang="en-US" altLang="zh-CN" sz="32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				</a:t>
            </a:r>
            <a:r>
              <a:rPr lang="zh-CN" altLang="en-US" sz="3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罗六：</a:t>
            </a:r>
            <a:r>
              <a:rPr lang="en-US" altLang="zh-CN" sz="36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6-8</a:t>
            </a:r>
          </a:p>
          <a:p>
            <a:endParaRPr lang="en-US" altLang="zh-CN" sz="32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CN" altLang="en-US" sz="3200" b="0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819618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6858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“不是我们爱神，乃是神爱我们，差他的儿子，为我们的罪作了挽回祭，这就是爱了。”                                 </a:t>
            </a:r>
            <a:r>
              <a:rPr lang="en-US" altLang="zh-CN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					</a:t>
            </a:r>
            <a:r>
              <a:rPr lang="zh-CN" altLang="en-US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约壹四：</a:t>
            </a:r>
            <a:r>
              <a:rPr lang="en-US" altLang="zh-CN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</a:p>
          <a:p>
            <a:endParaRPr lang="en-US" altLang="zh-CN" sz="40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“我们爱，因为神先爱我们。”</a:t>
            </a:r>
            <a:endParaRPr lang="en-US" altLang="zh-CN" sz="4000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              </a:t>
            </a:r>
            <a:r>
              <a:rPr lang="zh-CN" altLang="en-US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约壹四：</a:t>
            </a:r>
            <a:r>
              <a:rPr lang="en-US" altLang="zh-CN" sz="4000" dirty="0">
                <a:solidFill>
                  <a:srgbClr val="00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19</a:t>
            </a:r>
          </a:p>
          <a:p>
            <a:endParaRPr lang="en-US" altLang="zh-CN" sz="4000" dirty="0">
              <a:solidFill>
                <a:srgbClr val="000000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2760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1750&quot;/&gt;&lt;/object&gt;&lt;object type=&quot;3&quot; unique_id=&quot;10005&quot;&gt;&lt;property id=&quot;20148&quot; value=&quot;5&quot;/&gt;&lt;property id=&quot;20300&quot; value=&quot;Slide 2&quot;/&gt;&lt;property id=&quot;20307&quot; value=&quot;1751&quot;/&gt;&lt;/object&gt;&lt;object type=&quot;3&quot; unique_id=&quot;10006&quot;&gt;&lt;property id=&quot;20148&quot; value=&quot;5&quot;/&gt;&lt;property id=&quot;20300&quot; value=&quot;Slide 3&quot;/&gt;&lt;property id=&quot;20307&quot; value=&quot;1743&quot;/&gt;&lt;/object&gt;&lt;object type=&quot;3&quot; unique_id=&quot;10007&quot;&gt;&lt;property id=&quot;20148&quot; value=&quot;5&quot;/&gt;&lt;property id=&quot;20300&quot; value=&quot;Slide 4&quot;/&gt;&lt;property id=&quot;20307&quot; value=&quot;1744&quot;/&gt;&lt;/object&gt;&lt;object type=&quot;3&quot; unique_id=&quot;10008&quot;&gt;&lt;property id=&quot;20148&quot; value=&quot;5&quot;/&gt;&lt;property id=&quot;20300&quot; value=&quot;Slide 5&quot;/&gt;&lt;property id=&quot;20307&quot; value=&quot;174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13634</TotalTime>
  <Words>424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4" baseType="lpstr">
      <vt:lpstr>DFKai-SB</vt:lpstr>
      <vt:lpstr>Helvetica Neue</vt:lpstr>
      <vt:lpstr>KaiTi</vt:lpstr>
      <vt:lpstr>微軟正黑體</vt:lpstr>
      <vt:lpstr>新細明體</vt:lpstr>
      <vt:lpstr>黑体</vt:lpstr>
      <vt:lpstr>宋体</vt:lpstr>
      <vt:lpstr>TSC FGuyin M5 TT</vt:lpstr>
      <vt:lpstr>TSC JYankai LG TT</vt:lpstr>
      <vt:lpstr>Arial</vt:lpstr>
      <vt:lpstr>Corbel</vt:lpstr>
      <vt:lpstr>Franklin Gothic Book</vt:lpstr>
      <vt:lpstr>Franklin Gothic Medium</vt:lpstr>
      <vt:lpstr>Times New Roman</vt:lpstr>
      <vt:lpstr>Wingdings 2</vt:lpstr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Oakland Christian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of the TONGUE</dc:title>
  <dc:creator>Teacher User</dc:creator>
  <cp:lastModifiedBy>Jan Tsui</cp:lastModifiedBy>
  <cp:revision>602</cp:revision>
  <cp:lastPrinted>1601-01-01T00:00:00Z</cp:lastPrinted>
  <dcterms:created xsi:type="dcterms:W3CDTF">2003-03-21T15:26:23Z</dcterms:created>
  <dcterms:modified xsi:type="dcterms:W3CDTF">2016-09-03T20:00:13Z</dcterms:modified>
</cp:coreProperties>
</file>