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1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2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9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6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0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5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5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4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ABB7-1C05-43B5-BBF3-64BD1F97A8E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2DF5-5A96-46D0-980D-3B097434A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433" y="42040"/>
            <a:ext cx="8313684" cy="6578352"/>
          </a:xfrm>
        </p:spPr>
        <p:txBody>
          <a:bodyPr>
            <a:normAutofit/>
          </a:bodyPr>
          <a:lstStyle/>
          <a:p>
            <a:pPr algn="l"/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遵守神的诫命，难不难？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温柔忍耐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克服自私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感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恩喜乐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彼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此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相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爱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原谅他人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我们遵守神的诫命，这就是爱他了，并且他的诫命不是难守的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（约一五：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53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25634"/>
            <a:ext cx="8904303" cy="35319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那地有小麦、大麦、葡萄树、无花果树、石榴树、橄榄树，和蜜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。你</a:t>
            </a:r>
            <a:r>
              <a:rPr lang="zh-CN" altLang="en-US" sz="3600" b="1" dirty="0">
                <a:solidFill>
                  <a:srgbClr val="0000FF"/>
                </a:solidFill>
              </a:rPr>
              <a:t>在那地不缺食物，一无所缺。那地的石头是铁，山内可以挖铜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。你</a:t>
            </a:r>
            <a:r>
              <a:rPr lang="zh-CN" altLang="en-US" sz="3600" b="1" dirty="0">
                <a:solidFill>
                  <a:srgbClr val="0000FF"/>
                </a:solidFill>
              </a:rPr>
              <a:t>吃得饱足，就要称颂耶和华─你的神，因他将那美地赐给你了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（申八：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8-10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2847" y="1519426"/>
            <a:ext cx="2558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称颂</a:t>
            </a:r>
            <a:r>
              <a:rPr lang="zh-CN" altLang="en-US" sz="36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</a:t>
            </a:r>
            <a:endParaRPr lang="en-US" sz="36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761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6" y="98796"/>
            <a:ext cx="8824404" cy="78009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要诀三：称颂耶</a:t>
            </a:r>
            <a:r>
              <a:rPr lang="zh-CN" altLang="en-US" sz="4000" b="1" dirty="0"/>
              <a:t>和华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76" y="878890"/>
            <a:ext cx="8679760" cy="5788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为什么要称颂耶和华？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什么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去称颂耶和华？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称颂神应持什么态度？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称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颂神会有什么益处？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396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25634"/>
            <a:ext cx="8904303" cy="599995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9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你要谨慎，免得忘记耶和华─你的神，不守他的诫命、典章、律例，就是我今日所吩咐你的</a:t>
            </a:r>
            <a:r>
              <a:rPr lang="zh-CN" altLang="en-US" sz="39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；恐</a:t>
            </a:r>
            <a:r>
              <a:rPr lang="zh-CN" altLang="en-US" sz="39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怕你吃得饱足，建造美好的房屋居住</a:t>
            </a:r>
            <a:r>
              <a:rPr lang="zh-CN" altLang="en-US" sz="39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，你</a:t>
            </a:r>
            <a:r>
              <a:rPr lang="zh-CN" altLang="en-US" sz="39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的牛羊加多，你的金银增添，并你所有的全都加增</a:t>
            </a:r>
            <a:r>
              <a:rPr lang="zh-CN" altLang="en-US" sz="39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，你</a:t>
            </a:r>
            <a:r>
              <a:rPr lang="zh-CN" altLang="en-US" sz="39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就心高气傲，忘记耶和华─你的神，就是将你从埃及地为奴之家领出来的</a:t>
            </a:r>
            <a:r>
              <a:rPr lang="zh-CN" altLang="en-US" sz="39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，引</a:t>
            </a:r>
            <a:r>
              <a:rPr lang="zh-CN" altLang="en-US" sz="39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你经过那大而可怕的旷野，那里有火蛇、蝎子、干旱无水之地。他曾为你使水从坚硬的盘石中流出来</a:t>
            </a:r>
            <a:r>
              <a:rPr lang="zh-CN" altLang="en-US" sz="39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，又</a:t>
            </a:r>
            <a:r>
              <a:rPr lang="zh-CN" altLang="en-US" sz="39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在旷野将你列祖所不认识的吗哪赐给你吃，是要苦炼你，试验你，叫你终久享福</a:t>
            </a:r>
            <a:r>
              <a:rPr lang="zh-CN" altLang="en-US" sz="39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；恐</a:t>
            </a:r>
            <a:r>
              <a:rPr lang="zh-CN" altLang="en-US" sz="39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怕你心里说：这货财是我力量、我能力得来的</a:t>
            </a:r>
            <a:r>
              <a:rPr lang="zh-CN" altLang="en-US" sz="39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9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（申八：</a:t>
            </a:r>
            <a:r>
              <a:rPr lang="en-US" altLang="zh-CN" sz="39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11-17</a:t>
            </a:r>
            <a:r>
              <a:rPr lang="zh-CN" altLang="en-US" sz="39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zh-CN" altLang="en-US" sz="39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37590" y="17756"/>
            <a:ext cx="344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免</a:t>
            </a:r>
            <a:r>
              <a:rPr lang="zh-CN" altLang="en-US" sz="36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忘记</a:t>
            </a:r>
            <a:r>
              <a:rPr lang="zh-CN" altLang="en-US" sz="36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</a:t>
            </a:r>
            <a:endParaRPr lang="en-US" sz="36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90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6" y="98796"/>
            <a:ext cx="8824404" cy="78009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要诀四：不可忘记耶</a:t>
            </a:r>
            <a:r>
              <a:rPr lang="zh-CN" altLang="en-US" sz="4000" b="1" dirty="0"/>
              <a:t>和华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76" y="878890"/>
            <a:ext cx="8679760" cy="5788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亡心    忘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我们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否时常忘记耶和华？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们为何容易忘记耶和华？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忘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记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和华的结果是什么？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们如何引以色列人为戒？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75534" y="1171852"/>
            <a:ext cx="541537" cy="88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1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25633"/>
            <a:ext cx="8904303" cy="46150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你要记念耶和华─你的神，因为得货财的力量是他给你的，为要坚定他向你列祖起誓所立的约，像今日一样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若忘记耶和华─你的神，随从别神，事奉敬拜，你们必定灭亡；这是我今日警戒你们的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。耶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和华在你们面前怎样使列国的民灭亡，你们也必照样灭亡，因为你们不听从耶和华─你们神的话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（申八：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18-20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56500" y="3037506"/>
            <a:ext cx="296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听从</a:t>
            </a:r>
            <a:r>
              <a:rPr lang="zh-CN" altLang="en-US" sz="36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</a:t>
            </a:r>
            <a:endParaRPr lang="en-US" sz="36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952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6" y="98796"/>
            <a:ext cx="8824404" cy="78009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要诀五：听从耶和华的警戒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76" y="878890"/>
            <a:ext cx="8679760" cy="5788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偏行己路是人的根本问题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神的警戒不是说说而已的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每个人最终都要向神交帐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737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796"/>
            <a:ext cx="7886700" cy="74458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追随神的要诀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963" y="727970"/>
            <a:ext cx="8655728" cy="58770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要诀一：记念耶和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华</a:t>
            </a: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要诀二：思想耶和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华</a:t>
            </a: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要诀三：称颂耶和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华</a:t>
            </a: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要诀四：不可忘记耶和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华</a:t>
            </a:r>
            <a:endParaRPr lang="en-US" altLang="zh-CN" sz="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诀五：</a:t>
            </a:r>
            <a:r>
              <a:rPr lang="zh-CN" altLang="en-US" sz="3600" b="1" dirty="0"/>
              <a:t>听从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和华的警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戒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爱的关系需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要精心维护，愿神帮助我们！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587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代价与价值</a:t>
            </a:r>
            <a:endParaRPr lang="en-US" sz="16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en-US" sz="1600" b="1" dirty="0">
              <a:latin typeface="+mn-ea"/>
            </a:endParaRPr>
          </a:p>
          <a:p>
            <a:pPr>
              <a:buNone/>
            </a:pPr>
            <a:endParaRPr lang="en-US" sz="4000" b="1" dirty="0"/>
          </a:p>
        </p:txBody>
      </p:sp>
      <p:pic>
        <p:nvPicPr>
          <p:cNvPr id="4" name="Picture 3" descr="IMG_49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763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代价与价值</a:t>
            </a:r>
            <a:endParaRPr lang="en-US" altLang="en-US" sz="1600" b="1" dirty="0">
              <a:latin typeface="+mn-ea"/>
            </a:endParaRPr>
          </a:p>
          <a:p>
            <a:pPr>
              <a:buNone/>
            </a:pPr>
            <a:endParaRPr lang="en-US" sz="4000" b="1" dirty="0"/>
          </a:p>
        </p:txBody>
      </p:sp>
      <p:pic>
        <p:nvPicPr>
          <p:cNvPr id="5" name="Picture 4" descr="IMG_49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14400"/>
            <a:ext cx="8763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</a:rPr>
              <a:t>跟随</a:t>
            </a:r>
            <a:r>
              <a:rPr lang="zh-CN" altLang="en-US" sz="3600" b="1" dirty="0" smtClean="0">
                <a:latin typeface="+mn-ea"/>
              </a:rPr>
              <a:t>神的价值有多大？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16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能否遵守诫命，不是在于如何克苦己身，而是在于我们对他的爱有多少。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en-US" sz="16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如何能更爱神而遵守</a:t>
            </a:r>
            <a:r>
              <a:rPr lang="zh-TW" altLang="en-US" sz="3600" b="1" dirty="0" smtClean="0">
                <a:latin typeface="宋体" pitchFamily="2" charset="-122"/>
                <a:ea typeface="宋体" pitchFamily="2" charset="-122"/>
              </a:rPr>
              <a:t>祂</a:t>
            </a:r>
            <a:r>
              <a:rPr lang="zh-CN" altLang="en-US" sz="3600" b="1" dirty="0" smtClean="0">
                <a:latin typeface="+mn-ea"/>
              </a:rPr>
              <a:t>的诫命？</a:t>
            </a:r>
            <a:endParaRPr lang="en-US" altLang="zh-CN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en-US" sz="1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+mn-ea"/>
              </a:rPr>
              <a:t>申命记第八章的要诀</a:t>
            </a:r>
            <a:endParaRPr lang="en-US" altLang="en-US" sz="36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85" y="221942"/>
            <a:ext cx="8691239" cy="59550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400" dirty="0" smtClean="0"/>
          </a:p>
          <a:p>
            <a:pPr marL="0" indent="0" algn="ctr">
              <a:buNone/>
            </a:pPr>
            <a:r>
              <a:rPr lang="zh-CN" altLang="en-US" sz="4400" b="1" dirty="0" smtClean="0"/>
              <a:t>追随神的要诀</a:t>
            </a:r>
            <a:endParaRPr lang="en-US" altLang="zh-CN" sz="4400" b="1" dirty="0" smtClean="0"/>
          </a:p>
          <a:p>
            <a:pPr marL="0" indent="0" algn="ctr">
              <a:buNone/>
            </a:pPr>
            <a:r>
              <a:rPr lang="zh-CN" altLang="en-US" sz="4400" b="1" dirty="0" smtClean="0"/>
              <a:t>（申八章）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679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09" y="106532"/>
            <a:ext cx="8788893" cy="56817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申命记简介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我今日所吩咐的一切诫命，你们要谨守遵行，好叫你们存活，人数增多，且进去得耶和华向你们列祖起誓应许的那地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。你</a:t>
            </a:r>
            <a:r>
              <a:rPr lang="zh-CN" altLang="en-US" sz="3600" b="1" dirty="0">
                <a:solidFill>
                  <a:srgbClr val="0000FF"/>
                </a:solidFill>
              </a:rPr>
              <a:t>也要记念耶和华─你的神在旷野引导你这四十年，是要苦炼你，试验你，要知道你心内如何，肯守他的诫命不肯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。他</a:t>
            </a:r>
            <a:r>
              <a:rPr lang="zh-CN" altLang="en-US" sz="3600" b="1" dirty="0">
                <a:solidFill>
                  <a:srgbClr val="0000FF"/>
                </a:solidFill>
              </a:rPr>
              <a:t>苦炼你，任你饥饿，将你和你列祖所不认识的吗哪赐给你吃，使你知道，人活着不是单靠食物，乃是靠耶和华口里所出的一切话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600" b="1" dirty="0" smtClean="0"/>
              <a:t>（八：</a:t>
            </a:r>
            <a:r>
              <a:rPr lang="en-US" altLang="zh-CN" sz="3600" b="1" dirty="0" smtClean="0"/>
              <a:t>1-3</a:t>
            </a:r>
            <a:r>
              <a:rPr lang="zh-CN" altLang="en-US" sz="3600" b="1" dirty="0" smtClean="0"/>
              <a:t>）</a:t>
            </a:r>
            <a:endParaRPr lang="zh-CN" altLang="en-US" sz="3600" b="1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42160" y="2157274"/>
            <a:ext cx="2574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记念耶和华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67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6" y="98796"/>
            <a:ext cx="8824404" cy="78009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要诀一：</a:t>
            </a:r>
            <a:r>
              <a:rPr lang="zh-CN" altLang="en-US" sz="4000" b="1" dirty="0"/>
              <a:t>记念耶和华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76" y="878890"/>
            <a:ext cx="8211844" cy="5788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记念耶和华所赐的恩典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记念耶和华所施的试炼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记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念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耶和华拣选的见证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遵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行耶和华的诫命，不在于行不行，而在于肯不肯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33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9596"/>
            <a:ext cx="8904303" cy="44477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这四十年，你的衣服没有穿破，你的脚也没有肿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当心里思想，耶和华─你神管教你，好像人管教儿子一样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要谨守耶和华─你神的诫命，遵行他的道，敬畏他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为耶和华─你神领你进入美地，那地有河，有泉，有源，从山谷中流出水来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（申八：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4-7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00561" y="798991"/>
            <a:ext cx="2991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思想，耶和华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76" y="98796"/>
            <a:ext cx="8824404" cy="78009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 smtClean="0"/>
              <a:t>要诀二：思想耶</a:t>
            </a:r>
            <a:r>
              <a:rPr lang="zh-CN" altLang="en-US" sz="4000" b="1" dirty="0"/>
              <a:t>和华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76" y="878890"/>
            <a:ext cx="8679760" cy="57882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心亡    忙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遵守诫命目的为何？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神为何要磨炼我们？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神为何要祝福我们？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基督徒的生命意义：成为他人的祝福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04513" y="1189608"/>
            <a:ext cx="541537" cy="88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19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1947</TotalTime>
  <Words>1266</Words>
  <Application>Microsoft Office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SimSun</vt:lpstr>
      <vt:lpstr>SimSun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要诀一：记念耶和华</vt:lpstr>
      <vt:lpstr>PowerPoint Presentation</vt:lpstr>
      <vt:lpstr>要诀二：思想耶和华</vt:lpstr>
      <vt:lpstr>PowerPoint Presentation</vt:lpstr>
      <vt:lpstr>要诀三：称颂耶和华</vt:lpstr>
      <vt:lpstr>PowerPoint Presentation</vt:lpstr>
      <vt:lpstr>要诀四：不可忘记耶和华</vt:lpstr>
      <vt:lpstr>PowerPoint Presentation</vt:lpstr>
      <vt:lpstr>要诀五：听从耶和华的警戒</vt:lpstr>
      <vt:lpstr>追随神的要诀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Chen, Tennyson X.</cp:lastModifiedBy>
  <cp:revision>38</cp:revision>
  <dcterms:created xsi:type="dcterms:W3CDTF">2016-07-12T16:04:32Z</dcterms:created>
  <dcterms:modified xsi:type="dcterms:W3CDTF">2016-07-28T19:12:47Z</dcterms:modified>
</cp:coreProperties>
</file>