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64" r:id="rId7"/>
    <p:sldId id="259" r:id="rId8"/>
    <p:sldId id="265" r:id="rId9"/>
    <p:sldId id="261" r:id="rId10"/>
    <p:sldId id="267" r:id="rId11"/>
    <p:sldId id="268" r:id="rId12"/>
    <p:sldId id="269" r:id="rId13"/>
    <p:sldId id="270" r:id="rId14"/>
    <p:sldId id="262" r:id="rId15"/>
    <p:sldId id="26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6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8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786C8-083A-4B10-B720-47BA3C82D8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774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A2649-982D-46FF-9F77-9585E0876B2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848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3EA06-EDFB-476A-AB67-4EF0F2B930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3955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B240A-362B-4118-B79A-51AC3CDC52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7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6B04-FD6D-4841-833C-7494AF536A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023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A99B-67B3-49DB-9B82-678AD34143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5519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681F1-46D2-4782-B6AB-D357457D89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4686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85B64-4800-4E33-AAD9-3A61A5705A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522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0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49A64-BD15-4540-A66D-D1FC8C7DCB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267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5968C-9E1E-415C-B9D4-9A09043A2B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2277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3A91-CC72-4427-B88D-8FB5AD70AB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177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1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AF2C-627F-4D72-B2F3-834E0DF27778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84C8-7223-439D-9D97-61F6A8BB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9A3787-C7B4-43F2-94AE-B82D6E4D3F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139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00591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上山取木，建造这殿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29354"/>
            <a:ext cx="6858000" cy="192844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5" y="177556"/>
            <a:ext cx="49720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2756" y="0"/>
            <a:ext cx="8229600" cy="99532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爱主，才能跟随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49" y="1143000"/>
            <a:ext cx="8507413" cy="5068888"/>
          </a:xfrm>
        </p:spPr>
        <p:txBody>
          <a:bodyPr/>
          <a:lstStyle/>
          <a:p>
            <a:r>
              <a:rPr lang="zh-CN" altLang="en-US" sz="3600" b="1" dirty="0">
                <a:latin typeface="宋体" panose="02010600030101010101" pitchFamily="2" charset="-122"/>
              </a:rPr>
              <a:t>犹大是奋锐党的。跟随主是想藉着主推翻罗马的统治，是政治的目的。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主啊，为什么要向我们显现，不向世人显现呢？ － 犹大想鼓动群众。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人若爱我，就必遵守我的道。－主答非所问。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跟随主是因我们爱他。爱主，才能遵从。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我们跟随主是什麽目的？你爱主吗？</a:t>
            </a:r>
          </a:p>
        </p:txBody>
      </p:sp>
    </p:spTree>
    <p:extLst>
      <p:ext uri="{BB962C8B-B14F-4D97-AF65-F5344CB8AC3E}">
        <p14:creationId xmlns:p14="http://schemas.microsoft.com/office/powerpoint/2010/main" val="32727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208963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西门彼得问耶稣说：“主往哪里去？”耶稣回答说：“我所去的地方，你现在不能跟我去，后来却要跟我去。”彼得说：“主啊，我为什么现在不能跟你去？我愿意为你舍命。”耶稣说：“你愿意为我舍命吗？我实实在在地告诉你，鸡叫以先，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</a:rPr>
              <a:t>你要三次不认我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。”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				约 </a:t>
            </a: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13:36-38</a:t>
            </a:r>
          </a:p>
        </p:txBody>
      </p:sp>
    </p:spTree>
    <p:extLst>
      <p:ext uri="{BB962C8B-B14F-4D97-AF65-F5344CB8AC3E}">
        <p14:creationId xmlns:p14="http://schemas.microsoft.com/office/powerpoint/2010/main" val="225701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556" y="64245"/>
            <a:ext cx="8229600" cy="793511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破碎，才能跟随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46768"/>
            <a:ext cx="8686800" cy="5723907"/>
          </a:xfrm>
        </p:spPr>
        <p:txBody>
          <a:bodyPr/>
          <a:lstStyle/>
          <a:p>
            <a:r>
              <a:rPr lang="zh-CN" altLang="en-US" sz="3600" b="1" dirty="0">
                <a:latin typeface="宋体" panose="02010600030101010101" pitchFamily="2" charset="-122"/>
              </a:rPr>
              <a:t>主啊，我为什么现在不能跟你去？我愿意为你舍命。	－ 彼得的由衷之言。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你愿意为我舍命吗？我实实在在地告诉你，鸡叫以先，你要三次不认我。      				－ 主的警告。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彼得果然跌倒。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你爱我比这些更深吗？ － 主重建彼得。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破碎，再重建，才有新生命。</a:t>
            </a:r>
          </a:p>
        </p:txBody>
      </p:sp>
    </p:spTree>
    <p:extLst>
      <p:ext uri="{BB962C8B-B14F-4D97-AF65-F5344CB8AC3E}">
        <p14:creationId xmlns:p14="http://schemas.microsoft.com/office/powerpoint/2010/main" val="45784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71305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从“量”的层面，建造这殿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所以你们要去，使万民做我的门徒。</a:t>
            </a:r>
            <a:endParaRPr lang="en-US" altLang="zh-CN" dirty="0"/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为短宣队祷告。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中文堂明年的短宣。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我能做什么？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腓利就开口从这经上起，对他传讲耶稣。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我们能传讲耶稣吗？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50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142"/>
            <a:ext cx="7886700" cy="83062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主喜乐，得荣耀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0123"/>
            <a:ext cx="7886700" cy="499684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我就因此喜乐，且得荣耀。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我们一生的目的，就是要荣耀主。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042" y="2742731"/>
            <a:ext cx="49720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42" y="0"/>
            <a:ext cx="7888908" cy="11827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2727"/>
            <a:ext cx="7886700" cy="283092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上山取木，我们一定要付代价。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做门徒，要付代价。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传福音，要付代价。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为了讨主喜悦，荣耀归主。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820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215" y="265723"/>
            <a:ext cx="83155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万军之耶和华如此说：「你们要省察自己的行为。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你们要上山取木料，建造这殿，我就因此喜乐，且得荣耀。这是耶和华说的。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3120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335"/>
            <a:ext cx="7886700" cy="9556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1385"/>
            <a:ext cx="7886700" cy="49655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省察自己的行为。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从“质”的层面，建造这殿。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从“量”的层面，建造这殿。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主喜乐，得荣耀。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739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0462"/>
            <a:ext cx="7886700" cy="49265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哈该时代，是建造有型的圣殿。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这殿仍然荒凉，你们自己还住天花板的房屋吗？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新约时代，神不住有型的殿。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岂不知你们是神的殿，神的灵住在你们里头吗？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69742"/>
            <a:ext cx="7886700" cy="8775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上山取木，建造这殿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6062"/>
            <a:ext cx="7886700" cy="58409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岂不知你们的身子就是圣灵的殿吗？					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神的殿，就是每一个圣徒。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建造神的殿，就是建造圣徒。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16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850"/>
            <a:ext cx="7886700" cy="90878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省察自己的行为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从祷告省察开始。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这殿仍然荒凉，你们自己还住天花板的房屋吗？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只关注自己的事，不关注神国的事。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只关注属世的事，不关注属灵的事。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42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6050"/>
            <a:ext cx="7886700" cy="58209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我们有祷告生活吗？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我要感恩。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只在祷告里感恩。为什么没有行动？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上下祷告群。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862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71305"/>
          </a:xfrm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从“质”的层面，建造这殿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505154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所以你们要去，使万民做我的门徒。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立志跟随基督做门徒。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信徒灵命提高，成为门徒。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上山取木。做门徒要付代价。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29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820896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犹大（不是加略人犹大）问耶稣说：“主啊，为什么要向我们显现，不向世人显现呢？”耶稣回答说：“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</a:rPr>
              <a:t>人若爱我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，就必遵守我的道；我父也必爱他，并且我们要到他那里去，与他同住。不爱我的人，就不遵守我的道；你们所听见的道，不是我的，乃是差我来之父的道。				约 </a:t>
            </a:r>
            <a:r>
              <a:rPr kumimoji="0" lang="en-US" altLang="zh-CN" sz="3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</a:rPr>
              <a:t>14:22-24 </a:t>
            </a:r>
          </a:p>
        </p:txBody>
      </p:sp>
    </p:spTree>
    <p:extLst>
      <p:ext uri="{BB962C8B-B14F-4D97-AF65-F5344CB8AC3E}">
        <p14:creationId xmlns:p14="http://schemas.microsoft.com/office/powerpoint/2010/main" val="97161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854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等线</vt:lpstr>
      <vt:lpstr>宋体</vt:lpstr>
      <vt:lpstr>宋体</vt:lpstr>
      <vt:lpstr>Arial</vt:lpstr>
      <vt:lpstr>Calibri</vt:lpstr>
      <vt:lpstr>Calibri Light</vt:lpstr>
      <vt:lpstr>Georgia</vt:lpstr>
      <vt:lpstr>Office Theme</vt:lpstr>
      <vt:lpstr>Default Design</vt:lpstr>
      <vt:lpstr>上山取木，建造这殿</vt:lpstr>
      <vt:lpstr>PowerPoint Presentation</vt:lpstr>
      <vt:lpstr>讲道大纲</vt:lpstr>
      <vt:lpstr>上山取木，建造这殿</vt:lpstr>
      <vt:lpstr>PowerPoint Presentation</vt:lpstr>
      <vt:lpstr>省察自己的行为</vt:lpstr>
      <vt:lpstr>PowerPoint Presentation</vt:lpstr>
      <vt:lpstr>从“质”的层面，建造这殿</vt:lpstr>
      <vt:lpstr>PowerPoint Presentation</vt:lpstr>
      <vt:lpstr>爱主，才能跟随</vt:lpstr>
      <vt:lpstr>PowerPoint Presentation</vt:lpstr>
      <vt:lpstr>破碎，才能跟随</vt:lpstr>
      <vt:lpstr>从“量”的层面，建造这殿</vt:lpstr>
      <vt:lpstr>主喜乐，得荣耀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上山取木，建造这殿</dc:title>
  <dc:creator>Huang Leaf</dc:creator>
  <cp:lastModifiedBy>Huang Leaf</cp:lastModifiedBy>
  <cp:revision>18</cp:revision>
  <dcterms:created xsi:type="dcterms:W3CDTF">2016-07-05T15:46:36Z</dcterms:created>
  <dcterms:modified xsi:type="dcterms:W3CDTF">2016-07-23T20:48:42Z</dcterms:modified>
</cp:coreProperties>
</file>