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79" r:id="rId13"/>
    <p:sldId id="280" r:id="rId14"/>
    <p:sldId id="270" r:id="rId15"/>
    <p:sldId id="271" r:id="rId16"/>
    <p:sldId id="272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0046"/>
  </p:normalViewPr>
  <p:slideViewPr>
    <p:cSldViewPr snapToGrid="0" snapToObjects="1">
      <p:cViewPr varScale="1">
        <p:scale>
          <a:sx n="89" d="100"/>
          <a:sy n="89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4CF4A-BBCD-B54A-BA4F-1268FD813512}" type="datetimeFigureOut">
              <a:rPr lang="en-US" smtClean="0"/>
              <a:t>6/26/16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8E8D-CB8B-4E45-AD18-13A33987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F12C-01B2-2B44-968A-B25B4289B672}" type="datetimeFigureOut">
              <a:rPr lang="en-US" smtClean="0"/>
              <a:t>6/25/16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BBBB-8C4B-7C48-AFB1-3AAA685D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8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5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9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TW" sz="1200" baseline="30000" dirty="0" smtClean="0"/>
              <a:t>v19</a:t>
            </a:r>
            <a:r>
              <a:rPr lang="zh-TW" altLang="en-US" sz="1200" baseline="30000" dirty="0" smtClean="0"/>
              <a:t> </a:t>
            </a:r>
            <a:r>
              <a:rPr lang="zh-CN" altLang="en-US" sz="1200" dirty="0" smtClean="0"/>
              <a:t>快快的听，慢慢的说，慢慢的动怒</a:t>
            </a:r>
            <a:endParaRPr lang="en-US" altLang="zh-TW" sz="120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7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9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回应：在小组和团契中彼此相爱。你都有小组的生活？你的小组生活固定吗？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初代教会，信徒是天天在家中，在殿里，掰饼、祷告、赞美神。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zh-CN" altLang="en-US" b="1" dirty="0" smtClean="0"/>
              <a:t>活出神的生命。</a:t>
            </a:r>
            <a:endParaRPr lang="en-US" altLang="zh-CN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6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在这个弯曲悖谬的世代，还能保持基督徒生命的本质。</a:t>
            </a:r>
            <a:endParaRPr lang="en-US" altLang="zh-CN" dirty="0" smtClean="0"/>
          </a:p>
          <a:p>
            <a:r>
              <a:rPr lang="zh-CN" altLang="en-US" dirty="0" smtClean="0"/>
              <a:t>出淤泥而不染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受到环境压迫的时候，世俗价值观抨击的时候，我们的信仰是否还能站立的住，保守自己不沾染世俗。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似乎自相矛盾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得救是本乎恩因着信，是信耶稣是神的儿子，为我们的罪死在十字架上，照着圣经的应许，被埋葬了，有照着圣经的应许，第三天复活了。所以，我们是在基督里，得拯救，得自由的，怎么会是因着律法呢？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BBBB-8C4B-7C48-AFB1-3AAA685DD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7002-14C4-2442-9018-24E0ABD2B69D}" type="datetimeFigureOut">
              <a:rPr lang="en-US" smtClean="0"/>
              <a:t>6/25/16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CBD2-AE65-1640-A331-E039C44B9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20837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基督徒，不要沾染世俗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CCMC</a:t>
            </a:r>
            <a:r>
              <a:rPr lang="zh-CN" altLang="en-US" dirty="0" smtClean="0"/>
              <a:t> </a:t>
            </a:r>
            <a:r>
              <a:rPr lang="en-US" altLang="zh-CN" dirty="0" smtClean="0"/>
              <a:t>6/26/2016</a:t>
            </a:r>
          </a:p>
          <a:p>
            <a:r>
              <a:rPr lang="zh-CN" altLang="en-US" dirty="0" smtClean="0"/>
              <a:t>肖萌弟兄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全备使人自由之律法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律法不是定罪的吗？</a:t>
            </a:r>
            <a:endParaRPr lang="en-US" altLang="zh-CN" sz="3200" dirty="0" smtClean="0"/>
          </a:p>
          <a:p>
            <a:pPr lvl="1" fontAlgn="ctr"/>
            <a:r>
              <a:rPr lang="zh-TW" altLang="en-US" sz="2800" dirty="0" smtClean="0"/>
              <a:t>因為律法本是叫人知罪</a:t>
            </a:r>
            <a:r>
              <a:rPr lang="zh-CN" altLang="en-US" sz="2800" dirty="0"/>
              <a:t>（罗三</a:t>
            </a:r>
            <a:r>
              <a:rPr lang="en-US" altLang="zh-CN" sz="2800" dirty="0"/>
              <a:t>20b</a:t>
            </a:r>
            <a:r>
              <a:rPr lang="zh-CN" altLang="en-US" sz="2800" dirty="0"/>
              <a:t>）</a:t>
            </a:r>
            <a:endParaRPr lang="en-US" altLang="zh-TW" sz="2800" dirty="0"/>
          </a:p>
          <a:p>
            <a:pPr lvl="1" fontAlgn="ctr"/>
            <a:r>
              <a:rPr lang="zh-CN" altLang="en-US" sz="2800" dirty="0" smtClean="0"/>
              <a:t>罪的工价</a:t>
            </a:r>
            <a:r>
              <a:rPr lang="zh-CN" altLang="en-US" sz="2800" dirty="0"/>
              <a:t>乃是</a:t>
            </a:r>
            <a:r>
              <a:rPr lang="zh-CN" altLang="en-US" sz="2800" dirty="0"/>
              <a:t>死 </a:t>
            </a:r>
            <a:r>
              <a:rPr lang="zh-CN" altLang="en-US" sz="2800" dirty="0" smtClean="0"/>
              <a:t>（</a:t>
            </a:r>
            <a:r>
              <a:rPr lang="zh-CN" altLang="en-US" sz="2800" dirty="0"/>
              <a:t>罗</a:t>
            </a:r>
            <a:r>
              <a:rPr lang="zh-TW" altLang="en-US" sz="2800" dirty="0"/>
              <a:t>六</a:t>
            </a:r>
            <a:r>
              <a:rPr lang="en-US" altLang="zh-TW" sz="2800" dirty="0"/>
              <a:t>23</a:t>
            </a:r>
            <a:r>
              <a:rPr lang="en-US" altLang="zh-CN" sz="2800" dirty="0"/>
              <a:t>a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r>
              <a:rPr lang="zh-CN" altLang="en-US" sz="3200" dirty="0" smtClean="0"/>
              <a:t>为什么又是使人自由的呢？</a:t>
            </a:r>
            <a:endParaRPr lang="en-US" altLang="zh-CN" sz="3200" dirty="0" smtClean="0"/>
          </a:p>
          <a:p>
            <a:pPr lvl="1" fontAlgn="ctr"/>
            <a:r>
              <a:rPr lang="zh-CN" altLang="en-US" sz="2800" dirty="0"/>
              <a:t>律法是借着摩西颁布的，恩典和真理却是借着耶稣基督而来的</a:t>
            </a:r>
            <a:r>
              <a:rPr lang="zh-CN" altLang="en-US" sz="2800" dirty="0" smtClean="0"/>
              <a:t>。</a:t>
            </a:r>
            <a:r>
              <a:rPr lang="zh-CN" altLang="en-US" dirty="0" smtClean="0"/>
              <a:t>（约一</a:t>
            </a:r>
            <a:r>
              <a:rPr lang="en-US" altLang="zh-CN" dirty="0" smtClean="0"/>
              <a:t>17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TW" altLang="en-US" sz="2800" dirty="0"/>
              <a:t>律法本是外添</a:t>
            </a:r>
            <a:r>
              <a:rPr lang="zh-TW" altLang="en-US" sz="2800" dirty="0"/>
              <a:t>的</a:t>
            </a:r>
            <a:r>
              <a:rPr lang="zh-CN" altLang="en-US" sz="2800" dirty="0"/>
              <a:t>，</a:t>
            </a:r>
            <a:r>
              <a:rPr lang="zh-TW" altLang="en-US" sz="2800" dirty="0"/>
              <a:t>叫</a:t>
            </a:r>
            <a:r>
              <a:rPr lang="zh-TW" altLang="en-US" sz="2800" dirty="0"/>
              <a:t>過犯</a:t>
            </a:r>
            <a:r>
              <a:rPr lang="zh-TW" altLang="en-US" sz="2800" dirty="0"/>
              <a:t>顯多</a:t>
            </a:r>
            <a:r>
              <a:rPr lang="zh-CN" altLang="en-US" sz="2800" dirty="0"/>
              <a:t>，</a:t>
            </a:r>
            <a:r>
              <a:rPr lang="zh-TW" altLang="en-US" sz="2800" dirty="0"/>
              <a:t>只</a:t>
            </a:r>
            <a:r>
              <a:rPr lang="zh-TW" altLang="en-US" sz="2800" dirty="0"/>
              <a:t>是罪在那裏</a:t>
            </a:r>
            <a:r>
              <a:rPr lang="zh-TW" altLang="en-US" sz="2800" dirty="0"/>
              <a:t>顯多</a:t>
            </a:r>
            <a:r>
              <a:rPr lang="zh-CN" altLang="en-US" sz="2800" dirty="0"/>
              <a:t>，</a:t>
            </a:r>
            <a:r>
              <a:rPr lang="zh-TW" altLang="en-US" sz="2800" dirty="0"/>
              <a:t>恩典</a:t>
            </a:r>
            <a:r>
              <a:rPr lang="zh-TW" altLang="en-US" sz="2800" dirty="0"/>
              <a:t>就更顯多了</a:t>
            </a:r>
            <a:r>
              <a:rPr lang="zh-TW" altLang="en-US" sz="2800" dirty="0"/>
              <a:t>。</a:t>
            </a:r>
            <a:r>
              <a:rPr lang="zh-CN" altLang="en-US" dirty="0"/>
              <a:t>（罗五</a:t>
            </a:r>
            <a:r>
              <a:rPr lang="en-US" altLang="zh-CN" dirty="0"/>
              <a:t>20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 fontAlgn="ctr"/>
            <a:r>
              <a:rPr lang="zh-TW" altLang="en-US" sz="2800" dirty="0"/>
              <a:t>罪必不能作你們的</a:t>
            </a:r>
            <a:r>
              <a:rPr lang="zh-TW" altLang="en-US" sz="2800" dirty="0"/>
              <a:t>主</a:t>
            </a:r>
            <a:r>
              <a:rPr lang="zh-CN" altLang="en-US" sz="2800" dirty="0"/>
              <a:t>，</a:t>
            </a:r>
            <a:r>
              <a:rPr lang="zh-TW" altLang="en-US" sz="2800" dirty="0"/>
              <a:t>因</a:t>
            </a:r>
            <a:r>
              <a:rPr lang="zh-TW" altLang="en-US" sz="2800" dirty="0"/>
              <a:t>你們不在律法</a:t>
            </a:r>
            <a:r>
              <a:rPr lang="zh-TW" altLang="en-US" sz="2800" dirty="0"/>
              <a:t>之下</a:t>
            </a:r>
            <a:r>
              <a:rPr lang="zh-CN" altLang="en-US" sz="2800" dirty="0"/>
              <a:t>，</a:t>
            </a:r>
            <a:r>
              <a:rPr lang="zh-TW" altLang="en-US" sz="2800" dirty="0"/>
              <a:t>乃</a:t>
            </a:r>
            <a:r>
              <a:rPr lang="zh-TW" altLang="en-US" sz="2800" dirty="0"/>
              <a:t>在恩典之下</a:t>
            </a:r>
            <a:r>
              <a:rPr lang="zh-TW" altLang="en-US" sz="2800" dirty="0"/>
              <a:t>。</a:t>
            </a:r>
            <a:r>
              <a:rPr lang="zh-CN" altLang="en-US" dirty="0"/>
              <a:t>（罗六</a:t>
            </a:r>
            <a:r>
              <a:rPr lang="en-US" altLang="zh-CN" dirty="0"/>
              <a:t>14</a:t>
            </a:r>
            <a:r>
              <a:rPr lang="zh-CN" altLang="en-US" dirty="0"/>
              <a:t>）</a:t>
            </a:r>
            <a:endParaRPr lang="en-US" dirty="0"/>
          </a:p>
          <a:p>
            <a:pPr lvl="1"/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486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使指着耶稣说的</a:t>
            </a:r>
            <a:endParaRPr lang="en-US" altLang="zh-CN" sz="3200" dirty="0" smtClean="0"/>
          </a:p>
          <a:p>
            <a:r>
              <a:rPr lang="zh-CN" altLang="en-US" sz="3200" dirty="0" smtClean="0"/>
              <a:t>耶稣来不是要废除律法，是要成全律法</a:t>
            </a:r>
            <a:endParaRPr lang="en-US" altLang="zh-CN" sz="3200" dirty="0"/>
          </a:p>
          <a:p>
            <a:pPr lvl="1"/>
            <a:r>
              <a:rPr lang="zh-CN" altLang="en-US" sz="2800" dirty="0"/>
              <a:t>道成了肉身、住在我们中间、充充满满的有恩典有真理。</a:t>
            </a:r>
            <a:r>
              <a:rPr lang="zh-CN" altLang="en-US" sz="2800" dirty="0" smtClean="0"/>
              <a:t>（约一</a:t>
            </a:r>
            <a:r>
              <a:rPr lang="en-US" altLang="zh-CN" sz="2800" dirty="0" smtClean="0"/>
              <a:t>14</a:t>
            </a:r>
            <a:r>
              <a:rPr lang="zh-CN" altLang="en-US" sz="2800" dirty="0" smtClean="0"/>
              <a:t>）</a:t>
            </a:r>
            <a:endParaRPr lang="en-US" altLang="zh-CN" sz="2800" dirty="0"/>
          </a:p>
          <a:p>
            <a:r>
              <a:rPr lang="zh-CN" altLang="en-US" sz="3200" dirty="0" smtClean="0"/>
              <a:t>律法和恩典相辅相成、缺一不可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有</a:t>
            </a:r>
            <a:r>
              <a:rPr lang="zh-CN" altLang="en-US" sz="2800" dirty="0"/>
              <a:t>律法没有恩典</a:t>
            </a:r>
            <a:r>
              <a:rPr lang="zh-CN" altLang="en-US" sz="2800" dirty="0" smtClean="0"/>
              <a:t>，是</a:t>
            </a:r>
            <a:r>
              <a:rPr lang="zh-CN" altLang="en-US" sz="2800" dirty="0"/>
              <a:t>论断</a:t>
            </a:r>
            <a:endParaRPr lang="en-US" altLang="zh-CN" sz="2800" dirty="0"/>
          </a:p>
          <a:p>
            <a:pPr lvl="1"/>
            <a:r>
              <a:rPr lang="zh-CN" altLang="en-US" sz="2800" dirty="0" smtClean="0"/>
              <a:t>有</a:t>
            </a:r>
            <a:r>
              <a:rPr lang="zh-CN" altLang="en-US" sz="2800" dirty="0"/>
              <a:t>恩典没有律法</a:t>
            </a:r>
            <a:r>
              <a:rPr lang="zh-CN" altLang="en-US" sz="2800" dirty="0" smtClean="0"/>
              <a:t>，是</a:t>
            </a:r>
            <a:r>
              <a:rPr lang="zh-CN" altLang="en-US" sz="2800" dirty="0"/>
              <a:t>放纵</a:t>
            </a:r>
            <a:endParaRPr lang="en-US" altLang="zh-CN" sz="2800" dirty="0"/>
          </a:p>
          <a:p>
            <a:pPr fontAlgn="ctr"/>
            <a:r>
              <a:rPr lang="zh-CN" altLang="en-US" sz="3200" dirty="0"/>
              <a:t>唯</a:t>
            </a:r>
            <a:r>
              <a:rPr lang="zh-CN" altLang="en-US" sz="3200" dirty="0"/>
              <a:t>有神的恩赐，在我们主基督耶稣里，乃是永生（罗六</a:t>
            </a:r>
            <a:r>
              <a:rPr lang="en-US" altLang="zh-CN" sz="3200" dirty="0"/>
              <a:t>23b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0862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二、实在的行出来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en-US" altLang="zh-TW" sz="3200" baseline="30000" dirty="0" smtClean="0"/>
              <a:t>v22</a:t>
            </a:r>
            <a:r>
              <a:rPr lang="zh-TW" altLang="en-US" sz="3200" baseline="30000" dirty="0" smtClean="0"/>
              <a:t> </a:t>
            </a:r>
            <a:r>
              <a:rPr lang="zh-CN" altLang="en-US" sz="3200" dirty="0" smtClean="0"/>
              <a:t>只是</a:t>
            </a:r>
            <a:r>
              <a:rPr lang="zh-CN" altLang="en-US" sz="3200" dirty="0"/>
              <a:t>你们要</a:t>
            </a:r>
            <a:r>
              <a:rPr lang="zh-CN" altLang="en-US" sz="3200" dirty="0" smtClean="0"/>
              <a:t>行道</a:t>
            </a:r>
            <a:r>
              <a:rPr lang="zh-TW" altLang="en-US" sz="3200" dirty="0" smtClean="0"/>
              <a:t>，</a:t>
            </a:r>
            <a:r>
              <a:rPr lang="zh-CN" altLang="en-US" sz="3200" dirty="0" smtClean="0"/>
              <a:t>不要</a:t>
            </a:r>
            <a:r>
              <a:rPr lang="zh-CN" altLang="en-US" sz="3200" dirty="0"/>
              <a:t>单单</a:t>
            </a:r>
            <a:r>
              <a:rPr lang="zh-CN" altLang="en-US" sz="3200" dirty="0" smtClean="0"/>
              <a:t>听道</a:t>
            </a:r>
            <a:r>
              <a:rPr lang="zh-TW" altLang="en-US" sz="3200" dirty="0" smtClean="0"/>
              <a:t>，</a:t>
            </a:r>
            <a:r>
              <a:rPr lang="zh-CN" altLang="en-US" sz="3200" dirty="0" smtClean="0"/>
              <a:t>自己</a:t>
            </a:r>
            <a:r>
              <a:rPr lang="zh-CN" altLang="en-US" sz="3200" dirty="0"/>
              <a:t>欺哄</a:t>
            </a:r>
            <a:r>
              <a:rPr lang="zh-CN" altLang="en-US" sz="3200" dirty="0" smtClean="0"/>
              <a:t>自己</a:t>
            </a:r>
            <a:r>
              <a:rPr lang="zh-TW" altLang="en-US" sz="3200" dirty="0" smtClean="0"/>
              <a:t>。</a:t>
            </a:r>
            <a:r>
              <a:rPr lang="zh-CN" altLang="en-US" sz="3200" dirty="0"/>
              <a:t> 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	</a:t>
            </a:r>
            <a:endParaRPr lang="en-US" altLang="zh-CN" sz="3200" dirty="0" smtClean="0"/>
          </a:p>
          <a:p>
            <a:r>
              <a:rPr lang="en-US" altLang="zh-CN" sz="3200" dirty="0" smtClean="0"/>
              <a:t>Actions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Speak Louder Than Words</a:t>
            </a:r>
            <a:br>
              <a:rPr lang="en-US" altLang="zh-CN" sz="3200" dirty="0" smtClean="0"/>
            </a:br>
            <a:r>
              <a:rPr lang="zh-CN" altLang="en-US" sz="3200" dirty="0" smtClean="0"/>
              <a:t>行为远比言语更有说服力</a:t>
            </a:r>
            <a:endParaRPr lang="en-US" altLang="zh-CN" sz="3200" dirty="0" smtClean="0"/>
          </a:p>
          <a:p>
            <a:r>
              <a:rPr lang="zh-CN" altLang="en-US" sz="3200" dirty="0" smtClean="0"/>
              <a:t>行道是要与所信的道相称</a:t>
            </a:r>
            <a:endParaRPr lang="en-US" altLang="zh-CN" sz="3200" dirty="0" smtClean="0"/>
          </a:p>
          <a:p>
            <a:pPr lvl="1"/>
            <a:r>
              <a:rPr lang="zh-CN" altLang="en-US" sz="2800" dirty="0"/>
              <a:t>既然蒙召，行事为人就当与蒙召的恩相称</a:t>
            </a:r>
            <a:r>
              <a:rPr lang="zh-CN" altLang="en-US" sz="2800" dirty="0" smtClean="0"/>
              <a:t>。</a:t>
            </a:r>
            <a:r>
              <a:rPr lang="zh-TW" altLang="en-US" dirty="0"/>
              <a:t>（</a:t>
            </a:r>
            <a:r>
              <a:rPr lang="zh-CN" altLang="en-US" dirty="0"/>
              <a:t>弗</a:t>
            </a:r>
            <a:r>
              <a:rPr lang="zh-TW" altLang="en-US" dirty="0"/>
              <a:t>四</a:t>
            </a:r>
            <a:r>
              <a:rPr lang="en-US" altLang="zh-TW" dirty="0"/>
              <a:t>1</a:t>
            </a:r>
            <a:r>
              <a:rPr lang="zh-TW" altLang="en-US" dirty="0"/>
              <a:t>）</a:t>
            </a:r>
            <a:endParaRPr lang="en-US" altLang="zh-CN" dirty="0"/>
          </a:p>
          <a:p>
            <a:r>
              <a:rPr lang="zh-CN" altLang="en-US" sz="3200" dirty="0" smtClean="0"/>
              <a:t>不去行，自己</a:t>
            </a:r>
            <a:r>
              <a:rPr lang="zh-CN" altLang="en-US" sz="3200" dirty="0"/>
              <a:t>欺哄</a:t>
            </a:r>
            <a:r>
              <a:rPr lang="zh-CN" altLang="en-US" sz="3200" dirty="0" smtClean="0"/>
              <a:t>自己</a:t>
            </a:r>
            <a:endParaRPr lang="en-US" altLang="zh-CN" sz="3200" dirty="0" smtClean="0"/>
          </a:p>
          <a:p>
            <a:pPr lvl="1"/>
            <a:endParaRPr lang="en-US" altLang="zh-TW" dirty="0" smtClean="0"/>
          </a:p>
          <a:p>
            <a:pPr lvl="1"/>
            <a:endParaRPr lang="en-US" sz="3200" b="1" dirty="0"/>
          </a:p>
          <a:p>
            <a:pPr lvl="1"/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250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en-US" altLang="zh-TW" sz="3200" baseline="30000" dirty="0" smtClean="0"/>
              <a:t>vv2</a:t>
            </a:r>
            <a:r>
              <a:rPr lang="en-US" altLang="zh-CN" sz="3200" baseline="30000" dirty="0" smtClean="0"/>
              <a:t>3</a:t>
            </a:r>
            <a:r>
              <a:rPr lang="en-US" altLang="zh-TW" sz="3200" baseline="30000" dirty="0" smtClean="0"/>
              <a:t>-24</a:t>
            </a:r>
            <a:r>
              <a:rPr lang="zh-TW" altLang="en-US" sz="3200" baseline="30000" dirty="0" smtClean="0"/>
              <a:t> </a:t>
            </a:r>
            <a:r>
              <a:rPr lang="zh-CN" altLang="en-US" sz="3200" dirty="0"/>
              <a:t> </a:t>
            </a:r>
            <a:r>
              <a:rPr lang="zh-CN" altLang="en-US" sz="3200" dirty="0" smtClean="0"/>
              <a:t>因为</a:t>
            </a:r>
            <a:r>
              <a:rPr lang="zh-CN" altLang="en-US" sz="3200" dirty="0"/>
              <a:t>听道而不行道</a:t>
            </a:r>
            <a:r>
              <a:rPr lang="zh-CN" altLang="en-US" sz="3200" dirty="0" smtClean="0"/>
              <a:t>的</a:t>
            </a:r>
            <a:r>
              <a:rPr lang="zh-TW" altLang="en-US" sz="3200" dirty="0" smtClean="0"/>
              <a:t>，</a:t>
            </a:r>
            <a:r>
              <a:rPr lang="zh-CN" altLang="en-US" sz="3200" dirty="0" smtClean="0"/>
              <a:t>就</a:t>
            </a:r>
            <a:r>
              <a:rPr lang="zh-CN" altLang="en-US" sz="3200" dirty="0"/>
              <a:t>像人对着镜子看自己本来的</a:t>
            </a:r>
            <a:r>
              <a:rPr lang="zh-CN" altLang="en-US" sz="3200" dirty="0" smtClean="0"/>
              <a:t>面目</a:t>
            </a:r>
            <a:r>
              <a:rPr lang="zh-TW" altLang="en-US" sz="3200" dirty="0"/>
              <a:t>。</a:t>
            </a:r>
            <a:r>
              <a:rPr lang="zh-CN" altLang="en-US" sz="3200" dirty="0" smtClean="0"/>
              <a:t>看见</a:t>
            </a:r>
            <a:r>
              <a:rPr lang="zh-TW" altLang="en-US" sz="3200" dirty="0"/>
              <a:t>，</a:t>
            </a:r>
            <a:r>
              <a:rPr lang="zh-CN" altLang="en-US" sz="3200" dirty="0" smtClean="0"/>
              <a:t>走后</a:t>
            </a:r>
            <a:r>
              <a:rPr lang="zh-TW" altLang="en-US" sz="3200" dirty="0"/>
              <a:t>，</a:t>
            </a:r>
            <a:r>
              <a:rPr lang="zh-CN" altLang="en-US" sz="3200" dirty="0" smtClean="0"/>
              <a:t>随即</a:t>
            </a:r>
            <a:r>
              <a:rPr lang="zh-CN" altLang="en-US" sz="3200" dirty="0"/>
              <a:t>忘了他的相貌如何。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	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镜子的比喻</a:t>
            </a:r>
            <a:endParaRPr lang="zh-CN" altLang="en-US" sz="3200" dirty="0"/>
          </a:p>
          <a:p>
            <a:r>
              <a:rPr lang="zh-CN" altLang="en-US" sz="3200" dirty="0" smtClean="0"/>
              <a:t>四种照镜子的人</a:t>
            </a:r>
            <a:endParaRPr lang="en-US" altLang="zh-CN" sz="3200" dirty="0" smtClean="0"/>
          </a:p>
          <a:p>
            <a:pPr lvl="1"/>
            <a:endParaRPr lang="en-US" altLang="zh-CN" sz="3200" dirty="0" smtClean="0"/>
          </a:p>
          <a:p>
            <a:pPr lvl="1"/>
            <a:endParaRPr lang="en-US" altLang="zh-TW" dirty="0" smtClean="0"/>
          </a:p>
          <a:p>
            <a:pPr lvl="1"/>
            <a:endParaRPr lang="en-US" sz="3200" b="1" dirty="0"/>
          </a:p>
          <a:p>
            <a:pPr lvl="1"/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362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听而不行的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欣赏自己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神的道只是个摆设</a:t>
            </a:r>
            <a:endParaRPr lang="en-US" altLang="zh-CN" sz="2800" dirty="0" smtClean="0"/>
          </a:p>
          <a:p>
            <a:r>
              <a:rPr lang="zh-CN" altLang="en-US" sz="3200" dirty="0"/>
              <a:t>装扮自己</a:t>
            </a:r>
            <a:endParaRPr lang="en-US" altLang="zh-CN" sz="3200" dirty="0"/>
          </a:p>
          <a:p>
            <a:pPr lvl="1"/>
            <a:r>
              <a:rPr lang="zh-CN" altLang="en-US" sz="2800" dirty="0"/>
              <a:t>神的道只是个装饰</a:t>
            </a:r>
            <a:endParaRPr lang="en-US" altLang="zh-CN" sz="2800" dirty="0"/>
          </a:p>
          <a:p>
            <a:r>
              <a:rPr lang="zh-CN" altLang="en-US" sz="3200" dirty="0"/>
              <a:t>比较自己</a:t>
            </a:r>
            <a:endParaRPr lang="en-US" altLang="zh-CN" sz="3200" dirty="0"/>
          </a:p>
          <a:p>
            <a:pPr lvl="1"/>
            <a:r>
              <a:rPr lang="zh-CN" altLang="en-US" sz="2800" dirty="0"/>
              <a:t>神的道只是</a:t>
            </a:r>
            <a:r>
              <a:rPr lang="zh-CN" altLang="en-US" sz="2800" dirty="0" smtClean="0"/>
              <a:t>个说辞</a:t>
            </a:r>
            <a:endParaRPr lang="en-US" altLang="zh-CN" sz="3200" dirty="0" smtClean="0"/>
          </a:p>
          <a:p>
            <a:r>
              <a:rPr lang="en-US" altLang="zh-CN" dirty="0"/>
              <a:t>You have marks in Bible, but Bible does not have marks in you.</a:t>
            </a:r>
          </a:p>
          <a:p>
            <a:endParaRPr lang="en-US" altLang="zh-CN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48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听了去行的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en-US" altLang="zh-CN" sz="3200" baseline="30000" dirty="0" smtClean="0"/>
              <a:t>v25</a:t>
            </a:r>
            <a:r>
              <a:rPr lang="zh-CN" altLang="en-US" sz="3200" baseline="30000" dirty="0" smtClean="0"/>
              <a:t> </a:t>
            </a:r>
            <a:r>
              <a:rPr lang="zh-CN" altLang="en-US" sz="3200" dirty="0"/>
              <a:t>惟有详细察看那全备使人自由之律法的，并且时常如此，这人既不是听了就忘，乃是实在行出来，就在他所行的事上必然得福</a:t>
            </a:r>
            <a:r>
              <a:rPr lang="zh-CN" altLang="en-US" sz="3200" dirty="0" smtClean="0"/>
              <a:t>。</a:t>
            </a:r>
            <a:endParaRPr lang="en-US" sz="3200" b="1" dirty="0"/>
          </a:p>
          <a:p>
            <a:r>
              <a:rPr lang="zh-CN" altLang="en-US" sz="3200" dirty="0"/>
              <a:t>详察自己</a:t>
            </a:r>
            <a:endParaRPr lang="en-US" altLang="zh-CN" sz="3200" dirty="0"/>
          </a:p>
          <a:p>
            <a:r>
              <a:rPr lang="zh-CN" altLang="en-US" sz="3200" dirty="0"/>
              <a:t>神的道是</a:t>
            </a:r>
            <a:r>
              <a:rPr lang="en-US" altLang="zh-CN" sz="3200" dirty="0"/>
              <a:t>X</a:t>
            </a:r>
            <a:r>
              <a:rPr lang="zh-CN" altLang="en-US" sz="3200" dirty="0"/>
              <a:t>光</a:t>
            </a:r>
            <a:endParaRPr lang="en-US" altLang="zh-CN" sz="3200" dirty="0"/>
          </a:p>
          <a:p>
            <a:r>
              <a:rPr lang="en-US" altLang="zh-CN" sz="3200" baseline="30000" dirty="0" smtClean="0"/>
              <a:t>v21</a:t>
            </a:r>
            <a:r>
              <a:rPr lang="zh-CN" altLang="en-US" sz="3200" dirty="0" smtClean="0"/>
              <a:t>要</a:t>
            </a:r>
            <a:r>
              <a:rPr lang="zh-CN" altLang="en-US" sz="3200" dirty="0"/>
              <a:t>脱去一切的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污秽，和盈余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的</a:t>
            </a:r>
            <a:r>
              <a:rPr lang="zh-CN" altLang="en-US" sz="3200" dirty="0" smtClean="0"/>
              <a:t>邪恶</a:t>
            </a:r>
            <a:endParaRPr lang="en-US" altLang="zh-C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7" t="6726" r="12961" b="1969"/>
          <a:stretch/>
        </p:blipFill>
        <p:spPr>
          <a:xfrm flipH="1">
            <a:off x="4083361" y="2851525"/>
            <a:ext cx="237744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t="4685" r="15132" b="1621"/>
          <a:stretch/>
        </p:blipFill>
        <p:spPr>
          <a:xfrm>
            <a:off x="6303638" y="2897245"/>
            <a:ext cx="20116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快快的</a:t>
            </a:r>
            <a:r>
              <a:rPr lang="zh-CN" altLang="en-US" sz="3200" dirty="0" smtClean="0"/>
              <a:t>听</a:t>
            </a:r>
            <a:endParaRPr lang="en-US" altLang="zh-CN" sz="3200" dirty="0" smtClean="0"/>
          </a:p>
          <a:p>
            <a:r>
              <a:rPr lang="zh-CN" altLang="en-US" sz="3200" dirty="0" smtClean="0"/>
              <a:t>存在心里反复思想</a:t>
            </a:r>
            <a:r>
              <a:rPr lang="zh-CN" altLang="en-US" sz="3200" dirty="0"/>
              <a:t>，慢慢的说</a:t>
            </a:r>
            <a:endParaRPr lang="en-US" altLang="zh-CN" sz="3200" dirty="0"/>
          </a:p>
          <a:p>
            <a:r>
              <a:rPr lang="zh-CN" altLang="en-US" sz="3200" dirty="0"/>
              <a:t>存温柔的心领</a:t>
            </a:r>
            <a:r>
              <a:rPr lang="zh-CN" altLang="en-US" sz="3200" dirty="0" smtClean="0"/>
              <a:t>受，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慢慢</a:t>
            </a:r>
            <a:r>
              <a:rPr lang="zh-CN" altLang="en-US" sz="3200" dirty="0"/>
              <a:t>的动怒</a:t>
            </a:r>
            <a:endParaRPr lang="en-US" altLang="zh-CN" sz="3200" dirty="0"/>
          </a:p>
          <a:p>
            <a:pPr lvl="1"/>
            <a:r>
              <a:rPr lang="en-US" altLang="zh-CN" sz="2800" baseline="30000" dirty="0" smtClean="0"/>
              <a:t>v20</a:t>
            </a:r>
            <a:r>
              <a:rPr lang="zh-CN" altLang="en-US" sz="2800" dirty="0" smtClean="0"/>
              <a:t> 因为人的怒气，并不成就神的义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对罪，可以，也是必须的</a:t>
            </a:r>
            <a:endParaRPr lang="en-US" altLang="zh-CN" sz="2800" dirty="0" smtClean="0"/>
          </a:p>
          <a:p>
            <a:pPr fontAlgn="ctr"/>
            <a:r>
              <a:rPr lang="zh-CN" altLang="en-US" dirty="0" smtClean="0"/>
              <a:t>他</a:t>
            </a:r>
            <a:r>
              <a:rPr lang="zh-CN" altLang="en-US" dirty="0"/>
              <a:t>像一个人盖</a:t>
            </a:r>
            <a:r>
              <a:rPr lang="zh-CN" altLang="en-US" dirty="0" smtClean="0"/>
              <a:t>房子，深深</a:t>
            </a:r>
            <a:r>
              <a:rPr lang="zh-CN" altLang="en-US" dirty="0"/>
              <a:t>的</a:t>
            </a:r>
            <a:r>
              <a:rPr lang="zh-CN" altLang="en-US" dirty="0" smtClean="0"/>
              <a:t>挖地，把</a:t>
            </a:r>
            <a:r>
              <a:rPr lang="zh-CN" altLang="en-US" dirty="0"/>
              <a:t>根基安在磐石</a:t>
            </a:r>
            <a:r>
              <a:rPr lang="zh-CN" altLang="en-US" dirty="0" smtClean="0"/>
              <a:t>上。到</a:t>
            </a:r>
            <a:r>
              <a:rPr lang="zh-CN" altLang="en-US" dirty="0"/>
              <a:t>发大水的</a:t>
            </a:r>
            <a:r>
              <a:rPr lang="zh-CN" altLang="en-US" dirty="0" smtClean="0"/>
              <a:t>时候，水</a:t>
            </a:r>
            <a:r>
              <a:rPr lang="zh-CN" altLang="en-US" dirty="0"/>
              <a:t>冲那</a:t>
            </a:r>
            <a:r>
              <a:rPr lang="zh-CN" altLang="en-US" dirty="0" smtClean="0"/>
              <a:t>房子，房子</a:t>
            </a:r>
            <a:r>
              <a:rPr lang="zh-CN" altLang="en-US" dirty="0"/>
              <a:t>总不能</a:t>
            </a:r>
            <a:r>
              <a:rPr lang="zh-CN" altLang="en-US" dirty="0" smtClean="0"/>
              <a:t>摇动。因为</a:t>
            </a:r>
            <a:r>
              <a:rPr lang="zh-CN" altLang="en-US" dirty="0"/>
              <a:t>根基立在磐石上</a:t>
            </a:r>
            <a:r>
              <a:rPr lang="zh-CN" altLang="en-US" dirty="0" smtClean="0"/>
              <a:t>。</a:t>
            </a:r>
            <a:r>
              <a:rPr lang="zh-CN" altLang="en-US" sz="2400" dirty="0" smtClean="0"/>
              <a:t>（路六</a:t>
            </a:r>
            <a:r>
              <a:rPr lang="en-US" altLang="zh-CN" sz="2400" dirty="0" smtClean="0"/>
              <a:t>48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fontAlgn="ctr"/>
            <a:r>
              <a:rPr lang="zh-CN" altLang="en-US" sz="3200" dirty="0"/>
              <a:t>在他所行的事上必然得福。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40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三、</a:t>
            </a:r>
            <a:r>
              <a:rPr lang="zh-CN" altLang="en-US" dirty="0"/>
              <a:t>确实的</a:t>
            </a:r>
            <a:r>
              <a:rPr lang="zh-CN" altLang="en-US" dirty="0" smtClean="0"/>
              <a:t>彼此相爱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en-US" altLang="zh-TW" sz="3200" baseline="30000" dirty="0" smtClean="0"/>
              <a:t>v27</a:t>
            </a:r>
            <a:r>
              <a:rPr lang="zh-CN" altLang="en-US" sz="3200" dirty="0" smtClean="0"/>
              <a:t> 在</a:t>
            </a:r>
            <a:r>
              <a:rPr lang="zh-CN" altLang="en-US" sz="3200" dirty="0"/>
              <a:t>神我们的父面前，那清洁没有玷污的虔诚，就是看顾在患难中的孤儿</a:t>
            </a:r>
            <a:r>
              <a:rPr lang="zh-CN" altLang="en-US" sz="3200" dirty="0" smtClean="0"/>
              <a:t>寡妇，并且保守自己不沾染世俗。</a:t>
            </a:r>
            <a:endParaRPr lang="en-US" altLang="zh-TW" sz="3200" dirty="0" smtClean="0"/>
          </a:p>
          <a:p>
            <a:pPr fontAlgn="ctr"/>
            <a:r>
              <a:rPr lang="zh-CN" altLang="en-US" sz="3200" dirty="0" smtClean="0"/>
              <a:t>没有爱的虔诚，是虚的，是鸣</a:t>
            </a:r>
            <a:r>
              <a:rPr lang="zh-CN" altLang="en-US" sz="3200" dirty="0"/>
              <a:t>的锣、响的</a:t>
            </a:r>
            <a:r>
              <a:rPr lang="zh-CN" altLang="en-US" sz="3200" dirty="0" smtClean="0"/>
              <a:t>钹</a:t>
            </a:r>
            <a:r>
              <a:rPr lang="zh-CN" altLang="en-US" sz="2400" dirty="0" smtClean="0"/>
              <a:t>（林前十三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r>
              <a:rPr lang="zh-CN" altLang="en-US" sz="3200" dirty="0" smtClean="0"/>
              <a:t>行在爱里的虔诚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是在</a:t>
            </a:r>
            <a:r>
              <a:rPr lang="zh-CN" altLang="en-US" sz="2800" dirty="0"/>
              <a:t>患难</a:t>
            </a:r>
            <a:r>
              <a:rPr lang="zh-CN" altLang="en-US" sz="2800" dirty="0" smtClean="0"/>
              <a:t>中看顾孤儿寡妇的虔诚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是清洁</a:t>
            </a:r>
            <a:r>
              <a:rPr lang="zh-CN" altLang="en-US" sz="2800" dirty="0"/>
              <a:t>没有玷污</a:t>
            </a:r>
            <a:r>
              <a:rPr lang="zh-CN" altLang="en-US" sz="2800" dirty="0" smtClean="0"/>
              <a:t>的</a:t>
            </a:r>
            <a:endParaRPr lang="en-US" altLang="zh-CN" sz="28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5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凡事都不可亏欠人，唯有彼此相爱，要常以为亏欠。因为爱人的就完全了律法。</a:t>
            </a:r>
            <a:r>
              <a:rPr lang="zh-CN" altLang="en-US" sz="2400" dirty="0" smtClean="0"/>
              <a:t>（罗十三</a:t>
            </a:r>
            <a:r>
              <a:rPr lang="en-US" altLang="zh-CN" sz="2400" dirty="0"/>
              <a:t>8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r>
              <a:rPr lang="zh-CN" altLang="en-US" sz="3200" dirty="0" smtClean="0"/>
              <a:t>不可亏欠</a:t>
            </a:r>
            <a:endParaRPr lang="en-US" altLang="zh-CN" sz="3200" dirty="0" smtClean="0"/>
          </a:p>
          <a:p>
            <a:r>
              <a:rPr lang="zh-CN" altLang="en-US" sz="3200" dirty="0" smtClean="0"/>
              <a:t>要常以为亏欠</a:t>
            </a:r>
            <a:endParaRPr lang="en-US" altLang="zh-CN" sz="3200" dirty="0" smtClean="0"/>
          </a:p>
          <a:p>
            <a:r>
              <a:rPr lang="zh-CN" altLang="en-US" sz="3200" dirty="0" smtClean="0"/>
              <a:t>是因着基督舍命的爱</a:t>
            </a:r>
            <a:endParaRPr lang="en-US" altLang="zh-CN" sz="3200" dirty="0" smtClean="0"/>
          </a:p>
          <a:p>
            <a:r>
              <a:rPr lang="zh-CN" altLang="en-US" sz="3200" dirty="0" smtClean="0"/>
              <a:t>是为了完全了律法</a:t>
            </a:r>
            <a:endParaRPr lang="en-US" altLang="zh-CN" sz="3200" dirty="0" smtClean="0"/>
          </a:p>
          <a:p>
            <a:r>
              <a:rPr lang="zh-CN" altLang="en-US" sz="3200" dirty="0" smtClean="0"/>
              <a:t>从世俗中被分别出来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10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保守自己不</a:t>
            </a:r>
            <a:r>
              <a:rPr lang="zh-CN" altLang="en-US" dirty="0"/>
              <a:t>沾染世俗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4" y="957263"/>
            <a:ext cx="7849172" cy="5219700"/>
          </a:xfrm>
        </p:spPr>
      </p:pic>
    </p:spTree>
    <p:extLst>
      <p:ext uri="{BB962C8B-B14F-4D97-AF65-F5344CB8AC3E}">
        <p14:creationId xmlns:p14="http://schemas.microsoft.com/office/powerpoint/2010/main" val="260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7" y="461169"/>
            <a:ext cx="5281766" cy="40005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4594227"/>
            <a:ext cx="7886700" cy="208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Font typeface="Arial" panose="020B0604020202020204" pitchFamily="34" charset="0"/>
              <a:buNone/>
            </a:pPr>
            <a:r>
              <a:rPr lang="zh-CN" altLang="en-US" dirty="0" smtClean="0"/>
              <a:t>你们要谨慎、恐怕有人用他的理学、和虚空的妄言、不照着基督、乃照人间的遗传、和世上的小学、就把你们掳去．</a:t>
            </a:r>
            <a:r>
              <a:rPr lang="zh-CN" altLang="en-US" sz="3600" dirty="0" smtClean="0"/>
              <a:t> </a:t>
            </a:r>
            <a:r>
              <a:rPr lang="zh-TW" altLang="en-US" sz="2000" dirty="0" smtClean="0"/>
              <a:t>（西二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）</a:t>
            </a:r>
            <a:r>
              <a:rPr lang="zh-CN" altLang="en-US" dirty="0" smtClean="0"/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雅各书 一</a:t>
            </a:r>
            <a:r>
              <a:rPr lang="en-US" altLang="zh-CN" dirty="0" smtClean="0"/>
              <a:t>:19-27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aseline="30000" dirty="0"/>
              <a:t>19</a:t>
            </a:r>
            <a:r>
              <a:rPr lang="en-US" altLang="zh-CN" sz="3200" dirty="0"/>
              <a:t> </a:t>
            </a:r>
            <a:r>
              <a:rPr lang="zh-CN" altLang="en-US" sz="3200" dirty="0" smtClean="0"/>
              <a:t>我</a:t>
            </a:r>
            <a:r>
              <a:rPr lang="zh-CN" altLang="en-US" sz="3200" dirty="0"/>
              <a:t>亲爱的弟兄</a:t>
            </a:r>
            <a:r>
              <a:rPr lang="zh-CN" altLang="en-US" sz="3200" dirty="0" smtClean="0"/>
              <a:t>们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这</a:t>
            </a:r>
            <a:r>
              <a:rPr lang="zh-CN" altLang="en-US" sz="3200" dirty="0"/>
              <a:t>是你们所知道</a:t>
            </a:r>
            <a:r>
              <a:rPr lang="zh-CN" altLang="en-US" sz="3200" dirty="0" smtClean="0"/>
              <a:t>的。但</a:t>
            </a:r>
            <a:r>
              <a:rPr lang="zh-CN" altLang="en-US" sz="3200" dirty="0"/>
              <a:t>你们各人要快快的</a:t>
            </a:r>
            <a:r>
              <a:rPr lang="zh-CN" altLang="en-US" sz="3200" dirty="0" smtClean="0"/>
              <a:t>听，慢慢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说，慢慢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动怒。</a:t>
            </a:r>
            <a:r>
              <a:rPr lang="zh-CN" altLang="en-US" sz="3200" dirty="0"/>
              <a:t> </a:t>
            </a:r>
            <a:r>
              <a:rPr lang="en-US" altLang="zh-CN" sz="3200" baseline="30000" dirty="0"/>
              <a:t>20</a:t>
            </a:r>
            <a:r>
              <a:rPr lang="zh-CN" altLang="en-US" sz="3200" dirty="0" smtClean="0"/>
              <a:t> 因为</a:t>
            </a:r>
            <a:r>
              <a:rPr lang="zh-CN" altLang="en-US" sz="3200" dirty="0"/>
              <a:t>人的</a:t>
            </a:r>
            <a:r>
              <a:rPr lang="zh-CN" altLang="en-US" sz="3200" dirty="0" smtClean="0"/>
              <a:t>怒气，并</a:t>
            </a:r>
            <a:r>
              <a:rPr lang="zh-CN" altLang="en-US" sz="3200" dirty="0"/>
              <a:t>不</a:t>
            </a:r>
            <a:r>
              <a:rPr lang="zh-CN" altLang="en-US" sz="3200" dirty="0" smtClean="0"/>
              <a:t>成就神</a:t>
            </a:r>
            <a:r>
              <a:rPr lang="zh-CN" altLang="en-US" sz="3200" dirty="0"/>
              <a:t>的义</a:t>
            </a:r>
            <a:r>
              <a:rPr lang="zh-CN" altLang="en-US" sz="3200" dirty="0" smtClean="0"/>
              <a:t>。</a:t>
            </a:r>
            <a:r>
              <a:rPr lang="en-US" altLang="zh-CN" sz="3200" baseline="30000" dirty="0"/>
              <a:t>21</a:t>
            </a:r>
            <a:r>
              <a:rPr lang="zh-CN" altLang="en-US" sz="3200" dirty="0" smtClean="0"/>
              <a:t> 所以</a:t>
            </a:r>
            <a:r>
              <a:rPr lang="zh-CN" altLang="en-US" sz="3200" dirty="0"/>
              <a:t>你们要脱去一切的</a:t>
            </a:r>
            <a:r>
              <a:rPr lang="zh-CN" altLang="en-US" sz="3200" dirty="0" smtClean="0"/>
              <a:t>污秽，和</a:t>
            </a:r>
            <a:r>
              <a:rPr lang="zh-CN" altLang="en-US" sz="3200" dirty="0"/>
              <a:t>盈余的</a:t>
            </a:r>
            <a:r>
              <a:rPr lang="zh-CN" altLang="en-US" sz="3200" dirty="0" smtClean="0"/>
              <a:t>邪恶，存温</a:t>
            </a:r>
            <a:r>
              <a:rPr lang="zh-CN" altLang="en-US" sz="3200" dirty="0"/>
              <a:t>柔的心领受那所栽种的</a:t>
            </a:r>
            <a:r>
              <a:rPr lang="zh-CN" altLang="en-US" sz="3200" dirty="0" smtClean="0"/>
              <a:t>道，就</a:t>
            </a:r>
            <a:r>
              <a:rPr lang="zh-CN" altLang="en-US" sz="3200" dirty="0"/>
              <a:t>是能救你们灵魂的道。	</a:t>
            </a:r>
          </a:p>
        </p:txBody>
      </p:sp>
    </p:spTree>
    <p:extLst>
      <p:ext uri="{BB962C8B-B14F-4D97-AF65-F5344CB8AC3E}">
        <p14:creationId xmlns:p14="http://schemas.microsoft.com/office/powerpoint/2010/main" val="18815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aseline="30000" dirty="0"/>
              <a:t>22</a:t>
            </a:r>
            <a:r>
              <a:rPr lang="zh-CN" altLang="en-US" sz="3200" dirty="0"/>
              <a:t> 只是你们要行道，不要单单听道，自己欺哄自己。</a:t>
            </a:r>
            <a:r>
              <a:rPr lang="en-US" altLang="zh-CN" sz="3200" baseline="30000" dirty="0"/>
              <a:t>23</a:t>
            </a:r>
            <a:r>
              <a:rPr lang="zh-CN" altLang="en-US" sz="3200" dirty="0"/>
              <a:t> 因为听道而不行道的，就像人对着镜子看自己本来的面目。</a:t>
            </a:r>
            <a:r>
              <a:rPr lang="en-US" altLang="zh-CN" sz="3200" baseline="30000" dirty="0"/>
              <a:t>24</a:t>
            </a:r>
            <a:r>
              <a:rPr lang="zh-CN" altLang="en-US" sz="3200" dirty="0"/>
              <a:t> 看见，走后，随即忘了他的相貌如何。</a:t>
            </a:r>
            <a:r>
              <a:rPr lang="en-US" altLang="zh-CN" sz="3200" baseline="30000" dirty="0"/>
              <a:t>25</a:t>
            </a:r>
            <a:r>
              <a:rPr lang="zh-CN" altLang="en-US" sz="3200" dirty="0"/>
              <a:t> 惟有详细察看那全备使人自由之律法的，并且时常如此，这人既不是听了就忘，乃是实在行出来，就在他所行的事上必然得福。 </a:t>
            </a:r>
            <a:r>
              <a:rPr lang="zh-CN" altLang="en-US" sz="3600" dirty="0"/>
              <a:t>	</a:t>
            </a:r>
          </a:p>
          <a:p>
            <a:pPr marL="0" indent="0">
              <a:buNone/>
            </a:pPr>
            <a:r>
              <a:rPr lang="zh-CN" altLang="en-US" sz="3600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89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aseline="30000" dirty="0"/>
              <a:t>26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若有人</a:t>
            </a:r>
            <a:r>
              <a:rPr lang="zh-CN" altLang="en-US" sz="3200" dirty="0"/>
              <a:t>自以为</a:t>
            </a:r>
            <a:r>
              <a:rPr lang="zh-CN" altLang="en-US" sz="3200" dirty="0" smtClean="0"/>
              <a:t>虔诚，却</a:t>
            </a:r>
            <a:r>
              <a:rPr lang="zh-CN" altLang="en-US" sz="3200" dirty="0"/>
              <a:t>不勒住他的</a:t>
            </a:r>
            <a:r>
              <a:rPr lang="zh-CN" altLang="en-US" sz="3200" dirty="0" smtClean="0"/>
              <a:t>舌头，反欺</a:t>
            </a:r>
            <a:r>
              <a:rPr lang="zh-CN" altLang="en-US" sz="3200" dirty="0"/>
              <a:t>哄自己的</a:t>
            </a:r>
            <a:r>
              <a:rPr lang="zh-CN" altLang="en-US" sz="3200" dirty="0" smtClean="0"/>
              <a:t>心，这</a:t>
            </a:r>
            <a:r>
              <a:rPr lang="zh-CN" altLang="en-US" sz="3200" dirty="0"/>
              <a:t>人的虔诚是虚的。 </a:t>
            </a:r>
            <a:r>
              <a:rPr lang="en-US" altLang="zh-CN" sz="3200" baseline="30000" dirty="0" smtClean="0"/>
              <a:t>27</a:t>
            </a:r>
            <a:r>
              <a:rPr lang="zh-CN" altLang="en-US" sz="3200" dirty="0" smtClean="0"/>
              <a:t> 在神</a:t>
            </a:r>
            <a:r>
              <a:rPr lang="zh-CN" altLang="en-US" sz="3200" dirty="0"/>
              <a:t>我们的父面</a:t>
            </a:r>
            <a:r>
              <a:rPr lang="zh-CN" altLang="en-US" sz="3200" dirty="0" smtClean="0"/>
              <a:t>前，那</a:t>
            </a:r>
            <a:r>
              <a:rPr lang="zh-CN" altLang="en-US" sz="3200" dirty="0"/>
              <a:t>清洁没有玷污的</a:t>
            </a:r>
            <a:r>
              <a:rPr lang="zh-CN" altLang="en-US" sz="3200" dirty="0" smtClean="0"/>
              <a:t>虔诚，就</a:t>
            </a:r>
            <a:r>
              <a:rPr lang="zh-CN" altLang="en-US" sz="3200" dirty="0"/>
              <a:t>是看顾在患难中的孤儿</a:t>
            </a:r>
            <a:r>
              <a:rPr lang="zh-CN" altLang="en-US" sz="3200" dirty="0" smtClean="0"/>
              <a:t>寡妇，并且</a:t>
            </a:r>
            <a:r>
              <a:rPr lang="zh-CN" altLang="en-US" sz="3200" dirty="0"/>
              <a:t>保守自己不沾染世俗。	</a:t>
            </a:r>
          </a:p>
          <a:p>
            <a:pPr marL="0" indent="0">
              <a:buNone/>
            </a:pPr>
            <a:r>
              <a:rPr lang="zh-CN" altLang="en-US" sz="3600" dirty="0"/>
              <a:t>	</a:t>
            </a:r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57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祷告</a:t>
            </a:r>
            <a:endParaRPr lang="en-US" altLang="zh-CN" sz="3200" dirty="0" smtClean="0"/>
          </a:p>
          <a:p>
            <a:r>
              <a:rPr lang="zh-CN" altLang="en-US" sz="3200" dirty="0" smtClean="0"/>
              <a:t>经文背景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初代教会受逼迫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犹太基督徒散住各地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不被世人所接受</a:t>
            </a:r>
            <a:endParaRPr lang="en-US" altLang="zh-CN" sz="2800" dirty="0" smtClean="0"/>
          </a:p>
          <a:p>
            <a:pPr lvl="2"/>
            <a:r>
              <a:rPr lang="zh-CN" altLang="en-US" sz="2400" dirty="0" smtClean="0"/>
              <a:t>因为是犹太人，不</a:t>
            </a:r>
            <a:r>
              <a:rPr lang="zh-CN" altLang="en-US" sz="2400" dirty="0"/>
              <a:t>被</a:t>
            </a:r>
            <a:r>
              <a:rPr lang="zh-CN" altLang="en-US" sz="2400" dirty="0" smtClean="0"/>
              <a:t>外邦人所接受</a:t>
            </a:r>
            <a:endParaRPr lang="en-US" altLang="zh-CN" sz="2400" dirty="0"/>
          </a:p>
          <a:p>
            <a:pPr lvl="2"/>
            <a:r>
              <a:rPr lang="zh-CN" altLang="en-US" sz="2400" dirty="0" smtClean="0"/>
              <a:t>因为是基督徒，不</a:t>
            </a:r>
            <a:r>
              <a:rPr lang="zh-CN" altLang="en-US" sz="2400" dirty="0"/>
              <a:t>被犹太</a:t>
            </a:r>
            <a:r>
              <a:rPr lang="zh-CN" altLang="en-US" sz="2400" dirty="0" smtClean="0"/>
              <a:t>人所接受</a:t>
            </a:r>
            <a:endParaRPr lang="en-US" altLang="zh-CN" sz="2400" dirty="0" smtClean="0"/>
          </a:p>
          <a:p>
            <a:pPr lvl="2"/>
            <a:r>
              <a:rPr lang="zh-CN" altLang="en-US" sz="2400" dirty="0" smtClean="0"/>
              <a:t>（世人＝犹太人＋外邦人）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799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经文背景（继续）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信仰上开始出现问题</a:t>
            </a:r>
            <a:endParaRPr lang="en-US" altLang="zh-CN" sz="2800" dirty="0" smtClean="0"/>
          </a:p>
          <a:p>
            <a:pPr lvl="2"/>
            <a:r>
              <a:rPr lang="zh-CN" altLang="en-US" sz="2400" dirty="0" smtClean="0"/>
              <a:t>有的开始把世俗的东西带入教会</a:t>
            </a:r>
            <a:endParaRPr lang="en-US" altLang="zh-CN" sz="2400" dirty="0" smtClean="0"/>
          </a:p>
          <a:p>
            <a:pPr lvl="2"/>
            <a:r>
              <a:rPr lang="zh-CN" altLang="en-US" sz="2400" dirty="0" smtClean="0"/>
              <a:t>有的开始偏离并违背神的话</a:t>
            </a:r>
            <a:endParaRPr lang="en-US" altLang="zh-CN" sz="2400" dirty="0" smtClean="0"/>
          </a:p>
          <a:p>
            <a:pPr lvl="2"/>
            <a:r>
              <a:rPr lang="zh-CN" altLang="en-US" sz="2400" dirty="0" smtClean="0"/>
              <a:t>有的开始离开神和教会</a:t>
            </a:r>
            <a:endParaRPr lang="en-US" altLang="zh-CN" sz="2400" dirty="0" smtClean="0"/>
          </a:p>
          <a:p>
            <a:pPr lvl="1"/>
            <a:r>
              <a:rPr lang="zh-CN" altLang="en-US" sz="2800" dirty="0" smtClean="0"/>
              <a:t>要他们在属灵的生命上成熟起来</a:t>
            </a:r>
            <a:endParaRPr lang="zh-CN" altLang="en-US" sz="2800" dirty="0"/>
          </a:p>
          <a:p>
            <a:pPr lvl="1"/>
            <a:endParaRPr lang="en-US" altLang="zh-CN" sz="2800" dirty="0"/>
          </a:p>
          <a:p>
            <a:pPr lvl="1"/>
            <a:r>
              <a:rPr lang="zh-CN" altLang="en-US" sz="2800" dirty="0" smtClean="0"/>
              <a:t>今</a:t>
            </a:r>
            <a:r>
              <a:rPr lang="zh-TW" altLang="en-US" sz="2800" dirty="0" smtClean="0"/>
              <a:t>天</a:t>
            </a:r>
            <a:r>
              <a:rPr lang="zh-CN" altLang="en-US" sz="2800" dirty="0" smtClean="0"/>
              <a:t>也面临着同样的问题</a:t>
            </a:r>
            <a:endParaRPr lang="en-US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1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信息要点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领受所栽种的道</a:t>
            </a:r>
            <a:endParaRPr lang="en-US" altLang="zh-CN" sz="3200" dirty="0" smtClean="0"/>
          </a:p>
          <a:p>
            <a:r>
              <a:rPr lang="zh-CN" altLang="en-US" sz="3200" dirty="0" smtClean="0"/>
              <a:t>实在的行出来</a:t>
            </a:r>
            <a:endParaRPr lang="en-US" altLang="zh-CN" sz="3200" dirty="0" smtClean="0"/>
          </a:p>
          <a:p>
            <a:r>
              <a:rPr lang="zh-CN" altLang="en-US" sz="3200" dirty="0"/>
              <a:t>确实的</a:t>
            </a:r>
            <a:r>
              <a:rPr lang="zh-CN" altLang="en-US" sz="3200" dirty="0" smtClean="0"/>
              <a:t>彼此相爱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6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4"/>
            <a:ext cx="7886700" cy="62071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一、领受</a:t>
            </a:r>
            <a:r>
              <a:rPr lang="zh-TW" altLang="en-US" dirty="0" smtClean="0"/>
              <a:t>所</a:t>
            </a:r>
            <a:r>
              <a:rPr lang="zh-CN" altLang="en-US" dirty="0" smtClean="0"/>
              <a:t>栽种的道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7263"/>
            <a:ext cx="7886700" cy="5219700"/>
          </a:xfrm>
        </p:spPr>
        <p:txBody>
          <a:bodyPr>
            <a:normAutofit/>
          </a:bodyPr>
          <a:lstStyle/>
          <a:p>
            <a:r>
              <a:rPr lang="en-US" altLang="zh-CN" sz="3200" baseline="30000" dirty="0" smtClean="0"/>
              <a:t>v21</a:t>
            </a:r>
            <a:r>
              <a:rPr lang="zh-CN" altLang="en-US" sz="3200" baseline="30000" dirty="0" smtClean="0"/>
              <a:t> </a:t>
            </a:r>
            <a:r>
              <a:rPr lang="zh-CN" altLang="en-US" sz="3200" dirty="0" smtClean="0"/>
              <a:t>所以</a:t>
            </a:r>
            <a:r>
              <a:rPr lang="zh-CN" altLang="en-US" sz="3200" dirty="0"/>
              <a:t>你们要脱去一切的</a:t>
            </a:r>
            <a:r>
              <a:rPr lang="zh-CN" altLang="en-US" sz="3200" dirty="0" smtClean="0"/>
              <a:t>污秽，和</a:t>
            </a:r>
            <a:r>
              <a:rPr lang="zh-CN" altLang="en-US" sz="3200" dirty="0"/>
              <a:t>盈余的</a:t>
            </a:r>
            <a:r>
              <a:rPr lang="zh-CN" altLang="en-US" sz="3200" dirty="0" smtClean="0"/>
              <a:t>邪恶，存温</a:t>
            </a:r>
            <a:r>
              <a:rPr lang="zh-CN" altLang="en-US" sz="3200" dirty="0"/>
              <a:t>柔的心领受那所栽种的</a:t>
            </a:r>
            <a:r>
              <a:rPr lang="zh-CN" altLang="en-US" sz="3200" dirty="0" smtClean="0"/>
              <a:t>道，就</a:t>
            </a:r>
            <a:r>
              <a:rPr lang="zh-CN" altLang="en-US" sz="3200" dirty="0"/>
              <a:t>是能救你们灵魂的道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CN" altLang="en-US" sz="3200" dirty="0" smtClean="0"/>
              <a:t>所栽种的道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撒种的比喻，种子和土地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来自于神的，是带着生命的</a:t>
            </a:r>
            <a:endParaRPr lang="en-US" altLang="zh-CN" sz="2800" dirty="0" smtClean="0"/>
          </a:p>
          <a:p>
            <a:r>
              <a:rPr lang="zh-CN" altLang="en-US" sz="3200" dirty="0" smtClean="0"/>
              <a:t>能救你们灵魂的道</a:t>
            </a:r>
            <a:endParaRPr lang="en-US" altLang="zh-CN" sz="3200" dirty="0" smtClean="0"/>
          </a:p>
          <a:p>
            <a:pPr lvl="1"/>
            <a:r>
              <a:rPr lang="en-US" altLang="zh-CN" sz="2800" baseline="30000" dirty="0" smtClean="0"/>
              <a:t>v25</a:t>
            </a:r>
            <a:r>
              <a:rPr lang="zh-CN" altLang="en-US" sz="2800" dirty="0" smtClean="0"/>
              <a:t> 全备使人自由之律法</a:t>
            </a: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endParaRPr lang="en-US" altLang="zh-CN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31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1625</TotalTime>
  <Words>1116</Words>
  <Application>Microsoft Macintosh PowerPoint</Application>
  <PresentationFormat>On-screen Show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DengXian</vt:lpstr>
      <vt:lpstr>宋体</vt:lpstr>
      <vt:lpstr>新細明體</vt:lpstr>
      <vt:lpstr>Arial</vt:lpstr>
      <vt:lpstr>Office Theme</vt:lpstr>
      <vt:lpstr>基督徒，不要沾染世俗</vt:lpstr>
      <vt:lpstr>PowerPoint Presentation</vt:lpstr>
      <vt:lpstr>雅各书 一:19-27</vt:lpstr>
      <vt:lpstr>PowerPoint Presentation</vt:lpstr>
      <vt:lpstr>PowerPoint Presentation</vt:lpstr>
      <vt:lpstr>PowerPoint Presentation</vt:lpstr>
      <vt:lpstr>PowerPoint Presentation</vt:lpstr>
      <vt:lpstr>信息要点</vt:lpstr>
      <vt:lpstr>一、领受所栽种的道</vt:lpstr>
      <vt:lpstr>全备使人自由之律法</vt:lpstr>
      <vt:lpstr>PowerPoint Presentation</vt:lpstr>
      <vt:lpstr>二、实在的行出来</vt:lpstr>
      <vt:lpstr>PowerPoint Presentation</vt:lpstr>
      <vt:lpstr>听而不行的</vt:lpstr>
      <vt:lpstr>听了去行的</vt:lpstr>
      <vt:lpstr>PowerPoint Presentation</vt:lpstr>
      <vt:lpstr>三、确实的彼此相爱</vt:lpstr>
      <vt:lpstr>PowerPoint Presentation</vt:lpstr>
      <vt:lpstr>保守自己不沾染世俗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基督徒，不要沾染世俗</dc:title>
  <dc:creator>Daniel Xiao</dc:creator>
  <cp:lastModifiedBy>Daniel Xiao</cp:lastModifiedBy>
  <cp:revision>125</cp:revision>
  <dcterms:created xsi:type="dcterms:W3CDTF">2016-06-25T09:17:59Z</dcterms:created>
  <dcterms:modified xsi:type="dcterms:W3CDTF">2016-06-26T12:23:29Z</dcterms:modified>
</cp:coreProperties>
</file>