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5755-398A-4291-96B9-46D3DA03C7D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FDB1-E3A4-4CCC-8284-7E653D25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9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5755-398A-4291-96B9-46D3DA03C7D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FDB1-E3A4-4CCC-8284-7E653D25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5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5755-398A-4291-96B9-46D3DA03C7D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FDB1-E3A4-4CCC-8284-7E653D25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2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5755-398A-4291-96B9-46D3DA03C7D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FDB1-E3A4-4CCC-8284-7E653D25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5755-398A-4291-96B9-46D3DA03C7D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FDB1-E3A4-4CCC-8284-7E653D25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6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5755-398A-4291-96B9-46D3DA03C7D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FDB1-E3A4-4CCC-8284-7E653D25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1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5755-398A-4291-96B9-46D3DA03C7D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FDB1-E3A4-4CCC-8284-7E653D25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1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5755-398A-4291-96B9-46D3DA03C7D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FDB1-E3A4-4CCC-8284-7E653D25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9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5755-398A-4291-96B9-46D3DA03C7D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FDB1-E3A4-4CCC-8284-7E653D25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7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5755-398A-4291-96B9-46D3DA03C7D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FDB1-E3A4-4CCC-8284-7E653D25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1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5755-398A-4291-96B9-46D3DA03C7D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FDB1-E3A4-4CCC-8284-7E653D25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9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85755-398A-4291-96B9-46D3DA03C7D0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4FDB1-E3A4-4CCC-8284-7E653D250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1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8270" y="479395"/>
            <a:ext cx="8416033" cy="5628442"/>
          </a:xfrm>
        </p:spPr>
        <p:txBody>
          <a:bodyPr>
            <a:normAutofit/>
          </a:bodyPr>
          <a:lstStyle/>
          <a:p>
            <a:r>
              <a:rPr lang="zh-CN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基督徒，站稳了！</a:t>
            </a:r>
            <a:endParaRPr lang="en-US" altLang="zh-CN" sz="6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l"/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所行的，都不要发怨言，起争论，使你们无可指摘，诚实无伪，在这弯曲悖谬的世代作神无瑕疵的儿女。你们显在这世代中，好像明光照耀，将生命的道表明出来，叫我在基督的日子好夸我没有空跑，也没有徒劳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腓二：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-16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883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37" y="72163"/>
            <a:ext cx="8309499" cy="72682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r>
              <a:rPr lang="zh-CN" altLang="en-US" sz="4000" b="1" dirty="0"/>
              <a:t>当成为世界的明光</a:t>
            </a:r>
            <a:endParaRPr lang="en-US" sz="4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31" y="878889"/>
            <a:ext cx="8788893" cy="612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敢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于与世界不一样的例子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838" y="1686757"/>
            <a:ext cx="2009775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932" y="1618787"/>
            <a:ext cx="3399639" cy="299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74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37" y="72163"/>
            <a:ext cx="8309499" cy="72682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r>
              <a:rPr lang="zh-CN" altLang="en-US" sz="4000" b="1" dirty="0"/>
              <a:t>当成为世界的明光</a:t>
            </a:r>
            <a:endParaRPr lang="en-US" sz="4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31" y="878889"/>
            <a:ext cx="8788893" cy="58681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世界越黑暗，就越需要亮光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敢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于与世界不一样，就是为主发光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愿神帮助我们！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763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37" y="1142"/>
            <a:ext cx="8309499" cy="72682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基督徒当了然世界的悖逆</a:t>
            </a:r>
            <a:endParaRPr lang="en-US" sz="4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19" y="727969"/>
            <a:ext cx="8788893" cy="58681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现象：歪风盛行，弯曲悖谬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历史：步步为</a:t>
            </a:r>
            <a:r>
              <a:rPr lang="zh-CN" altLang="en-US" sz="3600" b="1" smtClean="0">
                <a:latin typeface="SimSun" panose="02010600030101010101" pitchFamily="2" charset="-122"/>
                <a:ea typeface="SimSun" panose="02010600030101010101" pitchFamily="2" charset="-122"/>
              </a:rPr>
              <a:t>营</a:t>
            </a:r>
            <a:r>
              <a:rPr lang="zh-CN" altLang="en-US" sz="3600" b="1" smtClean="0">
                <a:latin typeface="SimSun" panose="02010600030101010101" pitchFamily="2" charset="-122"/>
                <a:ea typeface="SimSun" panose="02010600030101010101" pitchFamily="2" charset="-122"/>
              </a:rPr>
              <a:t>，得寸进尺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目的：摧毁传统，背离基督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5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手段：潜移默化，变本加厉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计谋：主导媒体，制造声势</a:t>
            </a:r>
            <a:endParaRPr lang="en-US" altLang="zh-CN" sz="5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5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凶险：渗透校园，抢占未来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580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37" y="72163"/>
            <a:ext cx="8309499" cy="72682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基督徒当了然世界的悖逆</a:t>
            </a:r>
            <a:endParaRPr lang="en-US" sz="4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31" y="878889"/>
            <a:ext cx="8788893" cy="58681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缘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由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耶书仑渐渐肥胖，粗壮，光润，踢跳，奔跑，便离弃造他的神，轻看救他的磐石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申卅二：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缘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由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们虽知道神判定行这样事的人是当死的，然而他们不但自己去行，还喜欢别人去行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罗一：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了然世界的悖谬，做好站稳的准备！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735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37" y="1142"/>
            <a:ext cx="8309499" cy="72682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r>
              <a:rPr lang="zh-CN" altLang="en-US" sz="4000" b="1" dirty="0"/>
              <a:t>当做好争战的准备</a:t>
            </a:r>
            <a:endParaRPr lang="en-US" sz="4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1" y="772359"/>
            <a:ext cx="8788893" cy="58681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商家做法所揭示的争战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5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我们并不是与属血气的争战，乃是与那些执政的、掌权的、管辖这幽暗世界的，以及天空属灵气的恶魔争战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弗六：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5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理智上充实自己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反对者的自相矛盾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zh-CN" altLang="en-US" sz="3400" b="1" dirty="0"/>
              <a:t>平等、权利、反歧视？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反对者的假冒伪善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标签当贴在自己身上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18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37" y="1142"/>
            <a:ext cx="8309499" cy="72682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r>
              <a:rPr lang="zh-CN" altLang="en-US" sz="4000" b="1" dirty="0"/>
              <a:t>当做好争战的准备</a:t>
            </a:r>
            <a:endParaRPr lang="en-US" sz="4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3" y="710214"/>
            <a:ext cx="8788893" cy="58681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在灵命上不断长进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信徒会因信仰付出代价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5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因为你们蒙恩，不但得以信服基督，并要为祂受苦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腓一：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29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人若因我辱骂你们，逼迫你们，捏造各样的坏话毁谤你们，你们就有福了！应当欢喜快乐，因为你们在天上的赏赐是大的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太五：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11-12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998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37" y="1142"/>
            <a:ext cx="8309499" cy="72682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r>
              <a:rPr lang="zh-CN" altLang="en-US" sz="4000" b="1" dirty="0"/>
              <a:t>当做好争战的准备</a:t>
            </a:r>
            <a:endParaRPr lang="en-US" sz="4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63" y="710214"/>
            <a:ext cx="8788893" cy="58681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仰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上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保持信心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大势已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去，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没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有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希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望了吗？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神必定掌管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历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史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500" b="1" dirty="0" smtClean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已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有的事后必再有，已行的事后必再行，日光之下并无新事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传一：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结果已定，真理必胜！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019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37" y="72163"/>
            <a:ext cx="8309499" cy="72682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r>
              <a:rPr lang="zh-CN" altLang="en-US" sz="4000" b="1" dirty="0"/>
              <a:t>当成为世界的明光</a:t>
            </a:r>
            <a:endParaRPr lang="en-US" sz="4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31" y="878889"/>
            <a:ext cx="8788893" cy="58681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神定然介入，但信徒也有责任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明哲保身是最安全的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在人面前认我的，人子在神的使者面前也必认他；在人面前不认我的，人子在神的使者面前也必不认他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路十二：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8-9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331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37" y="72163"/>
            <a:ext cx="8309499" cy="72682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r>
              <a:rPr lang="zh-CN" altLang="en-US" sz="4000" b="1" dirty="0"/>
              <a:t>当成为世界的明光</a:t>
            </a:r>
            <a:endParaRPr lang="en-US" sz="4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31" y="878889"/>
            <a:ext cx="8788893" cy="58681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成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为明光：敢于捍卫信仰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朋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友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女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儿的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见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证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马丁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‧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路德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‧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金二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世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“我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们的世代需要悔改，不只是在于坏人的刻薄狂言和暴力行径，也在于好人那令人震惊的漠不关心和缄口不言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。”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敢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于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挺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身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而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出吗？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101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37" y="72163"/>
            <a:ext cx="8309499" cy="72682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</a:t>
            </a:r>
            <a:r>
              <a:rPr lang="zh-CN" altLang="en-US" sz="4000" b="1" dirty="0"/>
              <a:t>当成为世界的明光</a:t>
            </a:r>
            <a:endParaRPr lang="en-US" sz="4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31" y="878889"/>
            <a:ext cx="8788893" cy="58681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成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为明光：敢于与世界不一样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基督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徒声音被淹没的原因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祝福与前提：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从恶人的计谋，不站罪人的道路，不坐亵慢人的座位，惟喜爱耶和华的律法，昼夜思想，这人便为有福！他要像一棵树栽在溪水旁，按时候结果子，叶子也不枯干。凡他所做的尽都顺利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诗一：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1-3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5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世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界的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标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准 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VS.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基督徒的标准 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677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1039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SimSun</vt:lpstr>
      <vt:lpstr>SimSun</vt:lpstr>
      <vt:lpstr>Arial</vt:lpstr>
      <vt:lpstr>Calibri</vt:lpstr>
      <vt:lpstr>Calibri Light</vt:lpstr>
      <vt:lpstr>Wingdings</vt:lpstr>
      <vt:lpstr>Office Theme</vt:lpstr>
      <vt:lpstr>PowerPoint Presentation</vt:lpstr>
      <vt:lpstr>一.基督徒当了然世界的悖逆</vt:lpstr>
      <vt:lpstr>一.基督徒当了然世界的悖逆</vt:lpstr>
      <vt:lpstr>二.基督徒当做好争战的准备</vt:lpstr>
      <vt:lpstr>二.基督徒当做好争战的准备</vt:lpstr>
      <vt:lpstr>二.基督徒当做好争战的准备</vt:lpstr>
      <vt:lpstr>三.基督徒当成为世界的明光</vt:lpstr>
      <vt:lpstr>三.基督徒当成为世界的明光</vt:lpstr>
      <vt:lpstr>三.基督徒当成为世界的明光</vt:lpstr>
      <vt:lpstr>三.基督徒当成为世界的明光</vt:lpstr>
      <vt:lpstr>三.基督徒当成为世界的明光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TennysonChen</cp:lastModifiedBy>
  <cp:revision>17</cp:revision>
  <dcterms:created xsi:type="dcterms:W3CDTF">2016-06-06T14:31:42Z</dcterms:created>
  <dcterms:modified xsi:type="dcterms:W3CDTF">2016-06-07T01:56:46Z</dcterms:modified>
</cp:coreProperties>
</file>