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7" r:id="rId5"/>
    <p:sldId id="266" r:id="rId6"/>
    <p:sldId id="273" r:id="rId7"/>
    <p:sldId id="268" r:id="rId8"/>
    <p:sldId id="274" r:id="rId9"/>
    <p:sldId id="269" r:id="rId10"/>
    <p:sldId id="270" r:id="rId11"/>
    <p:sldId id="275" r:id="rId12"/>
    <p:sldId id="262" r:id="rId13"/>
    <p:sldId id="260" r:id="rId14"/>
    <p:sldId id="26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6096" autoAdjust="0"/>
  </p:normalViewPr>
  <p:slideViewPr>
    <p:cSldViewPr snapToGrid="0">
      <p:cViewPr varScale="1">
        <p:scale>
          <a:sx n="53" d="100"/>
          <a:sy n="53" d="100"/>
        </p:scale>
        <p:origin x="96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0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A2A-CAFA-415E-8C48-F36EC7A7B21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F55D-8967-43FD-A1ED-9306EFE3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在基督里得益处（二）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从腓利门书看饶恕与接纳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6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r>
              <a:rPr lang="zh-CN" altLang="en-US" b="1" dirty="0"/>
              <a:t>当需要饶恕的是你的弟兄的时候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130800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在捆锁中所生的儿子阿尼西母</a:t>
            </a:r>
            <a:endParaRPr lang="en-US" altLang="zh-CN" sz="3600" dirty="0"/>
          </a:p>
          <a:p>
            <a:pPr lvl="1"/>
            <a:r>
              <a:rPr lang="zh-CN" altLang="en-US" sz="3200" dirty="0"/>
              <a:t>原本只有二人私人之间的问题</a:t>
            </a:r>
            <a:endParaRPr lang="en-US" altLang="zh-CN" sz="3200" dirty="0"/>
          </a:p>
          <a:p>
            <a:pPr lvl="1"/>
            <a:r>
              <a:rPr lang="zh-CN" altLang="en-US" sz="3200" dirty="0"/>
              <a:t>因着阿尼西母信主，成为教会弟兄之间的问题</a:t>
            </a:r>
            <a:endParaRPr lang="en-US" altLang="zh-CN" sz="3200" dirty="0"/>
          </a:p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不再是奴仆，乃是高过奴仆，是亲爱的兄弟。。。这也不拘是按肉体说，是按主说</a:t>
            </a:r>
            <a:r>
              <a:rPr lang="zh-CN" altLang="en-US" dirty="0"/>
              <a:t>（</a:t>
            </a:r>
            <a:r>
              <a:rPr lang="en-US" altLang="zh-CN" dirty="0"/>
              <a:t>16</a:t>
            </a:r>
            <a:r>
              <a:rPr lang="zh-CN" altLang="en-US" dirty="0"/>
              <a:t>节）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7396"/>
            <a:ext cx="10515600" cy="536956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有了虔敬，又要加上爱弟兄的心。有了爱弟兄的心，又要加上爱众人的心。</a:t>
            </a:r>
            <a:r>
              <a:rPr lang="zh-CN" altLang="en-US" dirty="0"/>
              <a:t>（彼后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你若以我为同伴，就收纳他，如同收纳我一样。</a:t>
            </a:r>
            <a:r>
              <a:rPr lang="zh-CN" altLang="en-US" dirty="0"/>
              <a:t>（</a:t>
            </a:r>
            <a:r>
              <a:rPr lang="en-US" altLang="zh-CN" dirty="0"/>
              <a:t>17</a:t>
            </a:r>
            <a:r>
              <a:rPr lang="zh-CN" altLang="en-US" dirty="0"/>
              <a:t>节）</a:t>
            </a:r>
          </a:p>
          <a:p>
            <a:r>
              <a:rPr lang="zh-CN" altLang="en-US" sz="3600" dirty="0"/>
              <a:t>在主里不仅要饶恕，还要接纳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99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634"/>
            <a:ext cx="10515600" cy="854075"/>
          </a:xfrm>
        </p:spPr>
        <p:txBody>
          <a:bodyPr/>
          <a:lstStyle/>
          <a:p>
            <a:r>
              <a:rPr lang="zh-CN" altLang="en-US" b="1" dirty="0"/>
              <a:t>接纳更不容易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5239951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饶恕可以是暂时性的面对，但接纳是永远的面对</a:t>
            </a:r>
            <a:endParaRPr lang="en-US" altLang="zh-CN" sz="3600" dirty="0"/>
          </a:p>
          <a:p>
            <a:r>
              <a:rPr lang="zh-CN" altLang="en-US" sz="3600" dirty="0"/>
              <a:t>“使人知道你们各样善事都是为基督作的</a:t>
            </a:r>
            <a:r>
              <a:rPr lang="zh-CN" altLang="en-US" sz="2400" dirty="0"/>
              <a:t>（第</a:t>
            </a:r>
            <a:r>
              <a:rPr lang="en-US" altLang="zh-CN" sz="2400" dirty="0"/>
              <a:t>6</a:t>
            </a:r>
            <a:r>
              <a:rPr lang="zh-CN" altLang="en-US" sz="2400" dirty="0"/>
              <a:t>节）</a:t>
            </a:r>
            <a:r>
              <a:rPr lang="zh-CN" altLang="en-US" sz="3600" dirty="0"/>
              <a:t>”保罗写信让腓利门教会接纳阿尼西母，为的是让教会成为接纳的榜样和见证</a:t>
            </a:r>
            <a:endParaRPr lang="en-US" altLang="zh-CN" sz="3600" dirty="0"/>
          </a:p>
          <a:p>
            <a:pPr lvl="1"/>
            <a:r>
              <a:rPr lang="zh-CN" altLang="en-US" sz="3200" dirty="0"/>
              <a:t>如果说一个教会从外面看有爱心和信心，但里面没有饶恕和接纳，教会里面就没有合一</a:t>
            </a:r>
            <a:endParaRPr lang="en-US" sz="3200" dirty="0"/>
          </a:p>
          <a:p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1905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zh-CN" altLang="en-US" b="1" dirty="0"/>
              <a:t>从圣经上看如何接纳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234"/>
            <a:ext cx="10515600" cy="5292103"/>
          </a:xfrm>
        </p:spPr>
        <p:txBody>
          <a:bodyPr/>
          <a:lstStyle/>
          <a:p>
            <a:r>
              <a:rPr lang="zh-CN" altLang="en-US" sz="3600" dirty="0"/>
              <a:t>十架七言看主的托付与接纳</a:t>
            </a:r>
            <a:endParaRPr lang="en-US" altLang="zh-CN" sz="3600" dirty="0"/>
          </a:p>
          <a:p>
            <a:pPr lvl="1"/>
            <a:r>
              <a:rPr lang="zh-CN" altLang="en-US" sz="3200" dirty="0"/>
              <a:t>耶稣见母亲和他所爱的那门徒站在旁边，就对他母亲说，母亲（原文作妇人），看你的儿子。又对那门徒说，看你的母亲。从此那门徒就接她到自己家里去了。</a:t>
            </a:r>
            <a:r>
              <a:rPr lang="zh-CN" altLang="en-US" dirty="0"/>
              <a:t>（约</a:t>
            </a:r>
            <a:r>
              <a:rPr lang="en-US" altLang="zh-CN" dirty="0"/>
              <a:t>19</a:t>
            </a:r>
            <a:r>
              <a:rPr lang="zh-CN" altLang="en-US" dirty="0"/>
              <a:t>：</a:t>
            </a:r>
            <a:r>
              <a:rPr lang="en-US" altLang="zh-CN" dirty="0"/>
              <a:t>26</a:t>
            </a:r>
            <a:r>
              <a:rPr lang="zh-CN" altLang="en-US" dirty="0"/>
              <a:t>～</a:t>
            </a:r>
            <a:r>
              <a:rPr lang="en-US" altLang="zh-CN" dirty="0"/>
              <a:t>27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sz="2800" dirty="0"/>
              <a:t>托付的对象</a:t>
            </a:r>
            <a:endParaRPr lang="en-US" altLang="zh-CN" sz="2800" dirty="0"/>
          </a:p>
          <a:p>
            <a:pPr lvl="1"/>
            <a:r>
              <a:rPr lang="zh-CN" altLang="en-US" sz="2800" dirty="0"/>
              <a:t>托付的时间</a:t>
            </a:r>
            <a:endParaRPr lang="en-US" altLang="zh-CN" sz="2800" dirty="0"/>
          </a:p>
          <a:p>
            <a:pPr lvl="1"/>
            <a:r>
              <a:rPr lang="zh-CN" altLang="en-US" sz="2800" dirty="0"/>
              <a:t>十架七言所面对的人</a:t>
            </a:r>
            <a:endParaRPr lang="en-US" altLang="zh-CN" sz="2800" dirty="0"/>
          </a:p>
          <a:p>
            <a:pPr marL="228600" lvl="1">
              <a:spcBef>
                <a:spcPts val="1000"/>
              </a:spcBef>
            </a:pPr>
            <a:r>
              <a:rPr lang="zh-CN" altLang="en-US" sz="3400" b="1" dirty="0">
                <a:solidFill>
                  <a:srgbClr val="FF0000"/>
                </a:solidFill>
              </a:rPr>
              <a:t>十字架</a:t>
            </a:r>
            <a:r>
              <a:rPr lang="zh-CN" altLang="en-US" sz="3400" dirty="0"/>
              <a:t>是对付自己的肉体</a:t>
            </a:r>
            <a:endParaRPr lang="en-US" altLang="zh-CN" sz="3400" dirty="0"/>
          </a:p>
          <a:p>
            <a:pPr marL="228600" lvl="1">
              <a:spcBef>
                <a:spcPts val="1000"/>
              </a:spcBef>
            </a:pPr>
            <a:r>
              <a:rPr lang="zh-CN" altLang="en-US" sz="3400" b="1" dirty="0">
                <a:solidFill>
                  <a:srgbClr val="FF0000"/>
                </a:solidFill>
              </a:rPr>
              <a:t>仰望主</a:t>
            </a:r>
            <a:r>
              <a:rPr lang="zh-CN" altLang="en-US" sz="3400" dirty="0"/>
              <a:t>是让我们里面有爱</a:t>
            </a:r>
            <a:endParaRPr lang="en-US" altLang="zh-CN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788" y="3256547"/>
            <a:ext cx="2756055" cy="33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zh-CN" altLang="en-US" b="1" dirty="0"/>
              <a:t>接纳是十字架的经历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538378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接纳需要甘心</a:t>
            </a:r>
            <a:endParaRPr lang="en-US" altLang="zh-CN" sz="3600" dirty="0"/>
          </a:p>
          <a:p>
            <a:pPr lvl="1"/>
            <a:r>
              <a:rPr lang="zh-CN" altLang="en-US" sz="3200" dirty="0"/>
              <a:t>“但不知道你的意思，我就不愿意这样行，叫你的善行不是出于勉强，乃是出于甘心。</a:t>
            </a:r>
            <a:r>
              <a:rPr lang="zh-CN" altLang="en-US" dirty="0"/>
              <a:t>（</a:t>
            </a:r>
            <a:r>
              <a:rPr lang="en-US" altLang="zh-CN" dirty="0"/>
              <a:t>14</a:t>
            </a:r>
            <a:r>
              <a:rPr lang="zh-CN" altLang="en-US" dirty="0"/>
              <a:t>节）</a:t>
            </a:r>
            <a:r>
              <a:rPr lang="zh-CN" altLang="en-US" sz="2800" dirty="0"/>
              <a:t>”</a:t>
            </a:r>
            <a:endParaRPr lang="en-US" altLang="zh-CN" sz="2800" dirty="0"/>
          </a:p>
          <a:p>
            <a:r>
              <a:rPr lang="zh-CN" altLang="en-US" sz="3600" dirty="0"/>
              <a:t>接纳益处在于永恒：</a:t>
            </a:r>
            <a:endParaRPr lang="en-US" altLang="zh-CN" sz="3600" dirty="0"/>
          </a:p>
          <a:p>
            <a:pPr lvl="1"/>
            <a:r>
              <a:rPr lang="zh-CN" altLang="en-US" sz="3200" dirty="0"/>
              <a:t>“他暂时离开你，或者是叫你永远得着他。 </a:t>
            </a:r>
            <a:r>
              <a:rPr lang="zh-CN" altLang="en-US" dirty="0"/>
              <a:t>（</a:t>
            </a:r>
            <a:r>
              <a:rPr lang="en-US" altLang="zh-CN" dirty="0"/>
              <a:t>15</a:t>
            </a:r>
            <a:r>
              <a:rPr lang="zh-CN" altLang="en-US" dirty="0"/>
              <a:t>节）</a:t>
            </a:r>
            <a:r>
              <a:rPr lang="zh-CN" altLang="en-US" sz="3200" dirty="0"/>
              <a:t>”</a:t>
            </a:r>
            <a:endParaRPr lang="en-US" altLang="zh-CN" sz="3200" dirty="0"/>
          </a:p>
          <a:p>
            <a:r>
              <a:rPr lang="zh-CN" altLang="en-US" sz="3600" dirty="0"/>
              <a:t>基督得到的益处</a:t>
            </a:r>
            <a:endParaRPr lang="en-US" altLang="zh-CN" sz="3600" dirty="0"/>
          </a:p>
          <a:p>
            <a:pPr marL="685800" lvl="2">
              <a:spcBef>
                <a:spcPts val="1000"/>
              </a:spcBef>
            </a:pPr>
            <a:r>
              <a:rPr lang="zh-CN" altLang="en-US" sz="3200" dirty="0"/>
              <a:t>“他从前与你没有益处，但如今与你我都有益处。</a:t>
            </a:r>
            <a:r>
              <a:rPr lang="zh-CN" altLang="en-US" sz="2400" dirty="0"/>
              <a:t>（</a:t>
            </a:r>
            <a:r>
              <a:rPr lang="en-US" altLang="zh-CN" sz="2400" dirty="0"/>
              <a:t>11</a:t>
            </a:r>
            <a:r>
              <a:rPr lang="zh-CN" altLang="en-US" sz="2400" dirty="0"/>
              <a:t>节）</a:t>
            </a:r>
            <a:r>
              <a:rPr lang="zh-CN" altLang="en-US" sz="3200" dirty="0"/>
              <a:t>”</a:t>
            </a:r>
            <a:endParaRPr lang="en-US" altLang="zh-CN" sz="2400" dirty="0"/>
          </a:p>
          <a:p>
            <a:r>
              <a:rPr lang="en-US" altLang="zh-CN" sz="3600" dirty="0"/>
              <a:t>《</a:t>
            </a:r>
            <a:r>
              <a:rPr lang="zh-CN" altLang="en-US" sz="3600" dirty="0"/>
              <a:t>姜振礼牧师的见证</a:t>
            </a:r>
            <a:r>
              <a:rPr lang="en-US" altLang="zh-CN" sz="3600" dirty="0"/>
              <a:t>》</a:t>
            </a:r>
            <a:r>
              <a:rPr lang="zh-CN" altLang="en-US" sz="3600" dirty="0"/>
              <a:t>（续）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8122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zh-CN" altLang="en-US" b="1" dirty="0"/>
              <a:t>彼此接纳，在基督里得以完全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65700"/>
          </a:xfrm>
        </p:spPr>
        <p:txBody>
          <a:bodyPr/>
          <a:lstStyle/>
          <a:p>
            <a:r>
              <a:rPr lang="zh-CN" altLang="en-US" sz="3600" dirty="0"/>
              <a:t>靠着接纳，使我们彼此得益处</a:t>
            </a:r>
            <a:endParaRPr lang="en-US" altLang="zh-CN" sz="3600" dirty="0"/>
          </a:p>
          <a:p>
            <a:pPr lvl="1"/>
            <a:r>
              <a:rPr lang="zh-CN" altLang="en-US" sz="3200" dirty="0"/>
              <a:t>我们若彼此相爱，神就住在我们里面，爱他的心在我们里面</a:t>
            </a:r>
            <a:r>
              <a:rPr lang="zh-CN" altLang="en-US" sz="3200" b="1" dirty="0">
                <a:solidFill>
                  <a:srgbClr val="FF0000"/>
                </a:solidFill>
              </a:rPr>
              <a:t>得以完全</a:t>
            </a:r>
            <a:r>
              <a:rPr lang="zh-CN" altLang="en-US" sz="3200" dirty="0"/>
              <a:t>了。</a:t>
            </a:r>
            <a:r>
              <a:rPr lang="zh-CN" altLang="en-US" dirty="0"/>
              <a:t>（约一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12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sz="3200" dirty="0"/>
              <a:t>因着彼此饶恕和接纳，教会在信心和爱心上</a:t>
            </a:r>
            <a:r>
              <a:rPr lang="zh-CN" altLang="en-US" sz="3200" b="1" dirty="0">
                <a:solidFill>
                  <a:srgbClr val="FF0000"/>
                </a:solidFill>
              </a:rPr>
              <a:t>得以完全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54" y="3444880"/>
            <a:ext cx="4936958" cy="29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/>
          <a:lstStyle/>
          <a:p>
            <a:r>
              <a:rPr lang="zh-CN" altLang="en-US" b="1" dirty="0"/>
              <a:t>经文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361904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因听说你的爱心，并你向主耶稣和众圣徒的信心。（或作因听说你向主耶稣和众圣徒有爱心有信心）愿你与人所同有的信心显出功效，使人知道你们各样善事都是为基督作的。兄弟阿，我为你的爱心，大有快乐，大得安慰。因众圣徒的心从你得了畅快。</a:t>
            </a:r>
            <a:r>
              <a:rPr lang="zh-CN" altLang="en-US" sz="2400" dirty="0"/>
              <a:t>（门</a:t>
            </a:r>
            <a:r>
              <a:rPr lang="en-US" altLang="zh-CN" sz="2400" dirty="0"/>
              <a:t>1</a:t>
            </a:r>
            <a:r>
              <a:rPr lang="zh-CN" altLang="en-US" sz="2400" dirty="0"/>
              <a:t>：</a:t>
            </a:r>
            <a:r>
              <a:rPr lang="en-US" altLang="zh-CN" sz="2400" dirty="0"/>
              <a:t>5</a:t>
            </a:r>
            <a:r>
              <a:rPr lang="zh-CN" altLang="en-US" sz="2400" dirty="0"/>
              <a:t>～</a:t>
            </a:r>
            <a:r>
              <a:rPr lang="en-US" altLang="zh-CN" sz="2400" dirty="0"/>
              <a:t>7</a:t>
            </a:r>
            <a:r>
              <a:rPr lang="zh-CN" altLang="en-US" sz="2400" dirty="0"/>
              <a:t>）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0378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6306"/>
            <a:ext cx="10515600" cy="533065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他从前与你没有益处，但如今与你我都有益处。</a:t>
            </a:r>
            <a:r>
              <a:rPr lang="zh-CN" altLang="en-US" sz="2400" dirty="0"/>
              <a:t>（门</a:t>
            </a:r>
            <a:r>
              <a:rPr lang="en-US" altLang="zh-CN" sz="2400" dirty="0"/>
              <a:t>1</a:t>
            </a:r>
            <a:r>
              <a:rPr lang="zh-CN" altLang="en-US" sz="2400" dirty="0"/>
              <a:t>：</a:t>
            </a:r>
            <a:r>
              <a:rPr lang="en-US" altLang="zh-CN" sz="2400" dirty="0"/>
              <a:t>11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r>
              <a:rPr lang="zh-CN" altLang="en-US" sz="3600" dirty="0"/>
              <a:t>不再是奴仆，乃是高过奴仆，是亲爱的兄弟。。。这也不拘是按肉体说，是按主说</a:t>
            </a:r>
            <a:r>
              <a:rPr lang="zh-CN" altLang="en-US" sz="2400" dirty="0"/>
              <a:t>（门</a:t>
            </a:r>
            <a:r>
              <a:rPr lang="en-US" altLang="zh-CN" sz="2400" dirty="0"/>
              <a:t>1</a:t>
            </a:r>
            <a:r>
              <a:rPr lang="zh-CN" altLang="en-US" sz="2400" dirty="0"/>
              <a:t>：</a:t>
            </a:r>
            <a:r>
              <a:rPr lang="en-US" altLang="zh-CN" sz="2400" dirty="0"/>
              <a:t>16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r>
              <a:rPr lang="zh-CN" altLang="en-US" sz="3600" dirty="0"/>
              <a:t>所以你们要彼此接纳，如同基督接纳你们一样，使荣耀归与神。</a:t>
            </a:r>
            <a:r>
              <a:rPr lang="zh-CN" altLang="en-US" sz="2400" dirty="0"/>
              <a:t>（罗</a:t>
            </a:r>
            <a:r>
              <a:rPr lang="en-US" altLang="zh-CN" sz="2400" dirty="0"/>
              <a:t>15</a:t>
            </a:r>
            <a:r>
              <a:rPr lang="zh-CN" altLang="en-US" sz="2400" dirty="0"/>
              <a:t>：</a:t>
            </a:r>
            <a:r>
              <a:rPr lang="en-US" altLang="zh-CN" sz="2400" dirty="0"/>
              <a:t>7</a:t>
            </a:r>
            <a:r>
              <a:rPr lang="zh-CN" altLang="en-US" sz="2400" dirty="0"/>
              <a:t>）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9573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zh-CN" altLang="en-US" b="1" dirty="0"/>
              <a:t>一个有爱心和信心的教会</a:t>
            </a:r>
            <a:r>
              <a:rPr lang="zh-CN" altLang="en-US" sz="1600" b="1" dirty="0"/>
              <a:t>（</a:t>
            </a:r>
            <a:r>
              <a:rPr lang="en-US" altLang="zh-CN" sz="1600" b="1" dirty="0"/>
              <a:t>5</a:t>
            </a:r>
            <a:r>
              <a:rPr lang="zh-CN" altLang="en-US" sz="1600" b="1" dirty="0"/>
              <a:t>节）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被夸赞的腓利门及他们家的教会</a:t>
            </a:r>
            <a:endParaRPr lang="en-US" altLang="zh-CN" sz="3600" dirty="0"/>
          </a:p>
          <a:p>
            <a:pPr lvl="1"/>
            <a:r>
              <a:rPr lang="zh-CN" altLang="en-US" sz="3200" dirty="0"/>
              <a:t>什么样的教会是有爱心、信心的教会？</a:t>
            </a:r>
            <a:endParaRPr lang="en-US" altLang="zh-CN" sz="3200" dirty="0"/>
          </a:p>
          <a:p>
            <a:pPr lvl="2"/>
            <a:r>
              <a:rPr lang="zh-CN" altLang="en-US" sz="2800" dirty="0"/>
              <a:t>捐助多、教会体制健全、公益活动多</a:t>
            </a:r>
            <a:endParaRPr lang="en-US" altLang="zh-CN" sz="2800" dirty="0"/>
          </a:p>
          <a:p>
            <a:pPr lvl="2"/>
            <a:r>
              <a:rPr lang="zh-CN" altLang="en-US" sz="3200" dirty="0"/>
              <a:t>聚会、祷告会人数多</a:t>
            </a:r>
            <a:endParaRPr lang="en-US" altLang="zh-CN" sz="3200" dirty="0"/>
          </a:p>
          <a:p>
            <a:pPr lvl="2"/>
            <a:r>
              <a:rPr lang="zh-CN" altLang="en-US" sz="3200" dirty="0"/>
              <a:t>教堂大、奉献金额大</a:t>
            </a:r>
            <a:endParaRPr lang="en-US" altLang="zh-CN" sz="3200" dirty="0"/>
          </a:p>
          <a:p>
            <a:pPr lvl="2"/>
            <a:r>
              <a:rPr lang="zh-CN" altLang="en-US" sz="3200" dirty="0"/>
              <a:t>超级牧师名气响亮</a:t>
            </a:r>
            <a:endParaRPr lang="en-US" altLang="zh-CN" sz="3200" dirty="0"/>
          </a:p>
          <a:p>
            <a:pPr lvl="1"/>
            <a:r>
              <a:rPr lang="zh-CN" altLang="en-US" sz="3200" dirty="0"/>
              <a:t>各样善事都是为基督作的（</a:t>
            </a:r>
            <a:r>
              <a:rPr lang="en-US" altLang="zh-CN" sz="3200" dirty="0"/>
              <a:t>6</a:t>
            </a:r>
            <a:r>
              <a:rPr lang="zh-CN" altLang="en-US" sz="3200" dirty="0"/>
              <a:t>节）</a:t>
            </a:r>
            <a:endParaRPr lang="en-US" altLang="zh-CN" sz="3200" dirty="0"/>
          </a:p>
        </p:txBody>
      </p:sp>
      <p:pic>
        <p:nvPicPr>
          <p:cNvPr id="8" name="Picture 8" descr="http://www.iquestioneverything.net/wp-content/uploads/2015/08/1418827033-203005-mega-church-lakew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11200"/>
            <a:ext cx="4498848" cy="30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zh-CN" altLang="en-US" b="1" dirty="0"/>
              <a:t>阿尼西母与腓利门之间的恩怨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953000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从保罗“就是为我在捆锁中所生的儿子阿尼西母</a:t>
            </a:r>
            <a:r>
              <a:rPr lang="zh-CN" altLang="en-US" sz="3600" u="sng" dirty="0"/>
              <a:t>求你</a:t>
            </a:r>
            <a:r>
              <a:rPr lang="zh-CN" altLang="en-US" sz="3600" dirty="0"/>
              <a:t>。”的话中看出腓利门与阿尼西母之间的积怨较深</a:t>
            </a:r>
            <a:endParaRPr lang="en-US" altLang="zh-CN" sz="3600" dirty="0"/>
          </a:p>
          <a:p>
            <a:r>
              <a:rPr lang="zh-CN" altLang="en-US" sz="3600" dirty="0"/>
              <a:t>从保罗“他若</a:t>
            </a:r>
            <a:r>
              <a:rPr lang="zh-CN" altLang="en-US" sz="3600" u="sng" dirty="0"/>
              <a:t>亏负你</a:t>
            </a:r>
            <a:r>
              <a:rPr lang="zh-CN" altLang="en-US" sz="3600" dirty="0"/>
              <a:t>，或</a:t>
            </a:r>
            <a:r>
              <a:rPr lang="zh-CN" altLang="en-US" sz="3600" u="sng" dirty="0"/>
              <a:t>欠你</a:t>
            </a:r>
            <a:r>
              <a:rPr lang="zh-CN" altLang="en-US" sz="3600" dirty="0"/>
              <a:t>什么，都归在我的账上。”的话中看出腓利门与阿尼西母之间在金钱或财物上有过结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8623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基督徒如何看待别人的亏欠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“并要以恩慈相待，存怜悯的心，彼此饶恕，正如神在基督里饶恕了你们一样</a:t>
            </a:r>
            <a:r>
              <a:rPr lang="zh-CN" altLang="en-US" dirty="0"/>
              <a:t>（弗</a:t>
            </a:r>
            <a:r>
              <a:rPr lang="en-US" altLang="zh-CN" dirty="0"/>
              <a:t>4:32</a:t>
            </a:r>
            <a:r>
              <a:rPr lang="zh-CN" altLang="en-US" dirty="0"/>
              <a:t>）</a:t>
            </a:r>
            <a:r>
              <a:rPr lang="zh-CN" altLang="en-US" sz="3600" dirty="0"/>
              <a:t>”</a:t>
            </a:r>
            <a:endParaRPr lang="en-US" altLang="zh-CN" sz="3600" dirty="0"/>
          </a:p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“倘若这人与那人有嫌隙，总要彼此包容，彼此饶恕；主怎样饶恕了你们，你们也要怎样饶恕人</a:t>
            </a:r>
            <a:r>
              <a:rPr lang="en-US" altLang="zh-CN" dirty="0"/>
              <a:t>(</a:t>
            </a:r>
            <a:r>
              <a:rPr lang="zh-CN" altLang="en-US" dirty="0"/>
              <a:t>西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13)</a:t>
            </a:r>
            <a:r>
              <a:rPr lang="zh-CN" altLang="en-US" sz="3600" dirty="0"/>
              <a:t>”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6764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饶恕不是消极的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饶恕不是认同对方的错误</a:t>
            </a:r>
            <a:endParaRPr lang="en-US" altLang="zh-CN" sz="3600" dirty="0"/>
          </a:p>
          <a:p>
            <a:r>
              <a:rPr lang="zh-CN" altLang="en-US" sz="3600" dirty="0"/>
              <a:t>饶恕不是一种感觉或情绪</a:t>
            </a:r>
            <a:endParaRPr lang="en-US" altLang="zh-CN" sz="3600" dirty="0"/>
          </a:p>
          <a:p>
            <a:r>
              <a:rPr lang="zh-CN" altLang="en-US" sz="3600" dirty="0"/>
              <a:t>饶恕不是遗忘、压抑自己或委屈求全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4933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zh-CN" altLang="en-US" b="1" dirty="0"/>
              <a:t>不饶恕的后果又如何？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不饶恕将成为我们自己的负担</a:t>
            </a:r>
            <a:endParaRPr lang="en-US" altLang="zh-CN" sz="3600" dirty="0"/>
          </a:p>
          <a:p>
            <a:pPr marL="685800" lvl="2">
              <a:spcBef>
                <a:spcPts val="1000"/>
              </a:spcBef>
            </a:pPr>
            <a:r>
              <a:rPr lang="en-US" altLang="zh-CN" sz="3200" dirty="0"/>
              <a:t>《</a:t>
            </a:r>
            <a:r>
              <a:rPr lang="zh-CN" altLang="en-US" sz="3200" dirty="0"/>
              <a:t>老师和石头的故事</a:t>
            </a:r>
            <a:r>
              <a:rPr lang="en-US" altLang="zh-CN" sz="3200" dirty="0"/>
              <a:t>》</a:t>
            </a:r>
          </a:p>
          <a:p>
            <a:pPr marL="228600" lvl="1">
              <a:spcBef>
                <a:spcPts val="1000"/>
              </a:spcBef>
            </a:pPr>
            <a:endParaRPr lang="en-US" sz="3600" dirty="0"/>
          </a:p>
          <a:p>
            <a:pPr marL="228600" lvl="1">
              <a:spcBef>
                <a:spcPts val="1000"/>
              </a:spcBef>
            </a:pPr>
            <a:endParaRPr lang="en-US" sz="3600" dirty="0"/>
          </a:p>
          <a:p>
            <a:pPr marL="228600" lvl="1">
              <a:spcBef>
                <a:spcPts val="1000"/>
              </a:spcBef>
            </a:pPr>
            <a:endParaRPr lang="en-US" sz="3600" dirty="0"/>
          </a:p>
          <a:p>
            <a:pPr marL="228600" lvl="1">
              <a:spcBef>
                <a:spcPts val="1000"/>
              </a:spcBef>
            </a:pP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zh-CN" altLang="en-US" sz="3600" dirty="0"/>
              <a:t>不饶恕将成为我们属灵的破口</a:t>
            </a:r>
            <a:endParaRPr lang="en-US" altLang="zh-CN" sz="3600" dirty="0"/>
          </a:p>
          <a:p>
            <a:pPr marL="685800" lvl="2">
              <a:spcBef>
                <a:spcPts val="1000"/>
              </a:spcBef>
            </a:pPr>
            <a:r>
              <a:rPr lang="en-US" altLang="zh-CN" sz="3200" dirty="0"/>
              <a:t>《</a:t>
            </a:r>
            <a:r>
              <a:rPr lang="zh-CN" altLang="en-US" sz="3200" dirty="0"/>
              <a:t>一个牧师帮妇人赶鬼的故事</a:t>
            </a:r>
            <a:r>
              <a:rPr lang="en-US" altLang="zh-CN" sz="3200" dirty="0"/>
              <a:t>》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68" y="2610201"/>
            <a:ext cx="2017936" cy="1930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317" y="2641796"/>
            <a:ext cx="1700293" cy="191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059" y="2621378"/>
            <a:ext cx="1848658" cy="1962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495" y="2594667"/>
            <a:ext cx="1823679" cy="1940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20" y="2591411"/>
            <a:ext cx="17621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128"/>
          </a:xfrm>
        </p:spPr>
        <p:txBody>
          <a:bodyPr/>
          <a:lstStyle/>
          <a:p>
            <a:r>
              <a:rPr lang="zh-CN" altLang="en-US" b="1" dirty="0"/>
              <a:t>十字架上的饶恕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874"/>
            <a:ext cx="10515600" cy="5082089"/>
          </a:xfrm>
        </p:spPr>
        <p:txBody>
          <a:bodyPr/>
          <a:lstStyle/>
          <a:p>
            <a:r>
              <a:rPr lang="zh-CN" altLang="en-US" sz="3600" dirty="0"/>
              <a:t>当下耶稣说，父阿，赦免他们。因为他们所作的，他们不晓得。 兵丁就拈阄分他的衣服。</a:t>
            </a:r>
            <a:r>
              <a:rPr lang="zh-CN" altLang="en-US" sz="2400" dirty="0"/>
              <a:t>（路</a:t>
            </a:r>
            <a:r>
              <a:rPr lang="en-US" altLang="zh-CN" sz="2400" dirty="0"/>
              <a:t>23:34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3200" dirty="0"/>
              <a:t>饶恕是完全彻底的</a:t>
            </a:r>
            <a:endParaRPr lang="en-US" altLang="zh-CN" sz="3200" dirty="0"/>
          </a:p>
          <a:p>
            <a:pPr lvl="1"/>
            <a:r>
              <a:rPr lang="zh-CN" altLang="en-US" sz="3200" dirty="0"/>
              <a:t>饶恕没有任何条件</a:t>
            </a:r>
            <a:endParaRPr lang="en-US" altLang="zh-CN" sz="3200" dirty="0"/>
          </a:p>
          <a:p>
            <a:pPr lvl="1"/>
            <a:r>
              <a:rPr lang="zh-CN" altLang="en-US" sz="3200" dirty="0"/>
              <a:t>饶恕是牺牲自己的利益</a:t>
            </a:r>
            <a:endParaRPr lang="en-US" altLang="zh-CN" sz="3200" dirty="0"/>
          </a:p>
          <a:p>
            <a:pPr lvl="1"/>
            <a:r>
              <a:rPr lang="zh-CN" altLang="en-US" sz="3200" dirty="0"/>
              <a:t>饶恕是为着对方的利益</a:t>
            </a:r>
            <a:endParaRPr lang="en-US" altLang="zh-CN" sz="3200" dirty="0"/>
          </a:p>
          <a:p>
            <a:r>
              <a:rPr lang="en-US" altLang="zh-CN" sz="3600" dirty="0"/>
              <a:t>《</a:t>
            </a:r>
            <a:r>
              <a:rPr lang="zh-CN" altLang="en-US" sz="3600" dirty="0"/>
              <a:t>姜振礼牧师的见证</a:t>
            </a:r>
            <a:r>
              <a:rPr lang="en-US" altLang="zh-CN" sz="3600" dirty="0"/>
              <a:t>》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662" y="2176964"/>
            <a:ext cx="5224463" cy="39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25020</TotalTime>
  <Words>1423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Office Theme</vt:lpstr>
      <vt:lpstr>在基督里得益处（二）</vt:lpstr>
      <vt:lpstr>经文</vt:lpstr>
      <vt:lpstr>PowerPoint Presentation</vt:lpstr>
      <vt:lpstr>一个有爱心和信心的教会（5节）</vt:lpstr>
      <vt:lpstr>阿尼西母与腓利门之间的恩怨</vt:lpstr>
      <vt:lpstr>基督徒如何看待别人的亏欠</vt:lpstr>
      <vt:lpstr>饶恕不是消极的</vt:lpstr>
      <vt:lpstr>不饶恕的后果又如何？</vt:lpstr>
      <vt:lpstr>十字架上的饶恕</vt:lpstr>
      <vt:lpstr>当需要饶恕的是你的弟兄的时候</vt:lpstr>
      <vt:lpstr>PowerPoint Presentation</vt:lpstr>
      <vt:lpstr>接纳更不容易</vt:lpstr>
      <vt:lpstr>从圣经上看如何接纳</vt:lpstr>
      <vt:lpstr>接纳是十字架的经历</vt:lpstr>
      <vt:lpstr>彼此接纳，在基督里得以完全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在基督里得益处（一）</dc:title>
  <dc:creator>xin wang</dc:creator>
  <cp:lastModifiedBy>Jimmy Wang</cp:lastModifiedBy>
  <cp:revision>104</cp:revision>
  <dcterms:created xsi:type="dcterms:W3CDTF">2015-08-20T02:25:16Z</dcterms:created>
  <dcterms:modified xsi:type="dcterms:W3CDTF">2016-05-15T04:19:15Z</dcterms:modified>
</cp:coreProperties>
</file>