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84" d="100"/>
          <a:sy n="84" d="100"/>
        </p:scale>
        <p:origin x="894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8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7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7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9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8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4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6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1E189-D666-42F1-AF46-E966A5C5CE69}" type="datetimeFigureOut">
              <a:rPr lang="en-US" smtClean="0"/>
              <a:t>3/19/2016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B5B8D-2061-4D60-AFCA-704F7240F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389" y="350377"/>
            <a:ext cx="7759581" cy="6093152"/>
          </a:xfrm>
        </p:spPr>
        <p:txBody>
          <a:bodyPr>
            <a:normAutofit/>
          </a:bodyPr>
          <a:lstStyle/>
          <a:p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l"/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原</a:t>
            </a:r>
            <a:r>
              <a:rPr lang="zh-CN" altLang="en-US" sz="34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来基督的爱激励我们；因我们想，一人既替众人死，众人就都死了；并且祂替众人死，是叫那些活着的人不再为自己活，乃为替他们死而复活的主活</a:t>
            </a:r>
            <a:r>
              <a:rPr lang="zh-CN" altLang="en-US" sz="34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林后五：</a:t>
            </a:r>
            <a:r>
              <a:rPr 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570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38" y="74569"/>
            <a:ext cx="7886700" cy="694553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/>
              <a:t>对付自私</a:t>
            </a:r>
            <a:r>
              <a:rPr lang="zh-CN" altLang="en-US" sz="4000" b="1" dirty="0" smtClean="0"/>
              <a:t>的</a:t>
            </a:r>
            <a:r>
              <a:rPr lang="zh-CN" altLang="en-US" sz="4000" b="1" dirty="0"/>
              <a:t>实践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41" y="769122"/>
            <a:ext cx="8879079" cy="59564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放下自我权益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最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高</a:t>
            </a: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境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界：以基督耶稣的心为心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顽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梗</a:t>
            </a: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本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性：可以吃苦但不可吃亏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强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调权益：阻碍实践爱人的教诲</a:t>
            </a:r>
            <a:endParaRPr lang="en-US" altLang="zh-CN" sz="10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sz="1000" b="1" dirty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一对夫妇的见证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9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200297"/>
            <a:ext cx="8665029" cy="5976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「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成熟始于愿意自我奉献，孩子气的特征就是以自我为中心。只有在感性和灵命方面均成熟，就是那些能‘掌控己身作主，甘为他人作仆’的人，才能做到为别人舍身。</a:t>
            </a:r>
            <a:r>
              <a:rPr lang="zh-TW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en-US" altLang="zh-CN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—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伊丽莎白</a:t>
            </a:r>
            <a:r>
              <a:rPr lang="en-US" altLang="zh-TW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‧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艾略特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80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385" y="640934"/>
            <a:ext cx="7759581" cy="5281301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对付自私</a:t>
            </a:r>
            <a:endParaRPr lang="en-US" altLang="zh-CN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8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对付自私的必要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付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私的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收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益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付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私的实践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242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387"/>
            <a:ext cx="7886700" cy="78855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对付自私的必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15" y="828943"/>
            <a:ext cx="8819261" cy="58453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自私是原罪的一部分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私不蒙神的喜悦，且往往导致不良恶果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罗得的例子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只</a:t>
            </a:r>
            <a:r>
              <a:rPr lang="zh-CN" altLang="en-US" sz="3400" b="1" dirty="0"/>
              <a:t>顾眼前利益，最</a:t>
            </a:r>
            <a:r>
              <a:rPr lang="zh-CN" altLang="en-US" sz="3400" b="1" dirty="0" smtClean="0"/>
              <a:t>终一</a:t>
            </a:r>
            <a:r>
              <a:rPr lang="zh-CN" altLang="en-US" sz="3400" b="1" dirty="0"/>
              <a:t>无所</a:t>
            </a:r>
            <a:r>
              <a:rPr lang="zh-CN" altLang="en-US" sz="3400" b="1" dirty="0" smtClean="0"/>
              <a:t>得</a:t>
            </a:r>
            <a:endParaRPr lang="en-US" altLang="zh-CN" sz="1200" b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以色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列人的例子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/>
              <a:t>贪</a:t>
            </a:r>
            <a:r>
              <a:rPr lang="zh-CN" altLang="en-US" sz="3400" b="1" dirty="0"/>
              <a:t>图</a:t>
            </a:r>
            <a:r>
              <a:rPr lang="zh-CN" altLang="en-US" sz="3400" b="1" dirty="0" smtClean="0"/>
              <a:t>肉体享</a:t>
            </a:r>
            <a:r>
              <a:rPr lang="zh-CN" altLang="en-US" sz="3400" b="1" dirty="0"/>
              <a:t>受</a:t>
            </a:r>
            <a:r>
              <a:rPr lang="zh-CN" altLang="en-US" sz="3400" b="1" dirty="0" smtClean="0"/>
              <a:t>，最终自</a:t>
            </a:r>
            <a:r>
              <a:rPr lang="zh-CN" altLang="en-US" sz="3400" b="1" dirty="0"/>
              <a:t>食其果</a:t>
            </a:r>
            <a:endParaRPr lang="zh-CN" altLang="en-US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65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387"/>
            <a:ext cx="7886700" cy="78855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对付自私的必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15" y="828943"/>
            <a:ext cx="8819261" cy="58453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拿八的例子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忘恩负义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，最终拱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手让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人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扫罗的例子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丧心病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狂，最终悲剧收场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西太太的例子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起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跑不输，最终未必能赢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043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387"/>
            <a:ext cx="7886700" cy="788556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SimSun" panose="02010600030101010101" pitchFamily="2" charset="-122"/>
                <a:ea typeface="SimSun" panose="02010600030101010101" pitchFamily="2" charset="-122"/>
              </a:rPr>
              <a:t>对付自私的必</a:t>
            </a:r>
            <a:r>
              <a:rPr lang="zh-CN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要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915" y="828943"/>
            <a:ext cx="8819261" cy="58453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知道外邦人有君王为主治理他们，有大臣操权管束他们。只是在你们中间，不可这样；你们中间谁愿为大，就必做你们的用人；谁愿为首，就必做你们的仆人。正如人子来，不是要受人服侍，乃是要服侍人，并且要舍命，作多人的赎价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太二十：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25-28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舍己（对付自私）是实践基督教导的核心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040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38" y="74569"/>
            <a:ext cx="7886700" cy="694553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/>
              <a:t>对付自私的收</a:t>
            </a:r>
            <a:r>
              <a:rPr lang="zh-CN" altLang="en-US" sz="4000" b="1" dirty="0" smtClean="0"/>
              <a:t>益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69" y="769122"/>
            <a:ext cx="8836351" cy="59564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zh-CN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付自私，激发喜乐</a:t>
            </a:r>
            <a:endParaRPr lang="en-US" altLang="zh-CN" sz="36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err="1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Rimland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的实验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结论：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最快乐的人，不是那些一心想要为自己谋算快乐的人，而是那些试图使他人得到快乐的人。</a:t>
            </a:r>
            <a:endParaRPr lang="en-US" altLang="zh-CN" sz="34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自私表现：不知足、争竞计较、我行我素、伤害他人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……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→</a:t>
            </a: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愁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苦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JOY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Jesus </a:t>
            </a:r>
            <a:r>
              <a:rPr lang="zh-TW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→ </a:t>
            </a: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Others</a:t>
            </a:r>
            <a:r>
              <a:rPr lang="zh-TW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→</a:t>
            </a: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Yourself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396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38" y="74569"/>
            <a:ext cx="7886700" cy="694553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/>
              <a:t>对付自私</a:t>
            </a:r>
            <a:r>
              <a:rPr lang="zh-CN" altLang="en-US" sz="4000" b="1" dirty="0" smtClean="0"/>
              <a:t>的收益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69" y="769122"/>
            <a:ext cx="8836351" cy="59564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对付自私，营</a:t>
            </a:r>
            <a:r>
              <a:rPr lang="zh-CN" altLang="en-US" sz="3600" b="1" dirty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造和谐</a:t>
            </a:r>
            <a:endParaRPr lang="en-US" altLang="zh-CN" sz="36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舍己：化解冲突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舍己：彼此相爱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舍己：相互顺服</a:t>
            </a:r>
            <a:endParaRPr lang="en-US" altLang="zh-CN" sz="12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38" y="74569"/>
            <a:ext cx="7886700" cy="694553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/>
              <a:t>对付自私</a:t>
            </a:r>
            <a:r>
              <a:rPr lang="zh-CN" altLang="en-US" sz="4000" b="1" dirty="0" smtClean="0"/>
              <a:t>的</a:t>
            </a:r>
            <a:r>
              <a:rPr lang="zh-CN" altLang="en-US" sz="4000" b="1" dirty="0"/>
              <a:t>实践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69" y="769122"/>
            <a:ext cx="8836351" cy="59564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认真对待信仰</a:t>
            </a:r>
            <a:endParaRPr lang="en-US" altLang="zh-CN" sz="36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有道才可能有德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被爱激励的转变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生命会影响生命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从参加祷告开始</a:t>
            </a:r>
            <a:r>
              <a:rPr lang="en-US" altLang="zh-CN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?</a:t>
            </a:r>
            <a:endParaRPr lang="en-US" altLang="zh-CN" sz="34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8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38" y="74569"/>
            <a:ext cx="7886700" cy="694553"/>
          </a:xfrm>
        </p:spPr>
        <p:txBody>
          <a:bodyPr>
            <a:normAutofit/>
          </a:bodyPr>
          <a:lstStyle/>
          <a:p>
            <a:pPr lvl="0" algn="ctr"/>
            <a:r>
              <a:rPr lang="zh-CN" altLang="en-US" sz="4000" b="1" dirty="0"/>
              <a:t>对付自私</a:t>
            </a:r>
            <a:r>
              <a:rPr lang="zh-CN" altLang="en-US" sz="4000" b="1" dirty="0" smtClean="0"/>
              <a:t>的</a:t>
            </a:r>
            <a:r>
              <a:rPr lang="zh-CN" altLang="en-US" sz="4000" b="1" dirty="0"/>
              <a:t>实践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69" y="769122"/>
            <a:ext cx="8836351" cy="59564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培养好客热情</a:t>
            </a:r>
            <a:endParaRPr lang="en-US" altLang="zh-CN" sz="3600" b="1" dirty="0" smtClean="0">
              <a:solidFill>
                <a:srgbClr val="00B05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是一参与侍奉的机会</a:t>
            </a:r>
            <a:endParaRPr lang="en-US" altLang="zh-CN" sz="34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改</a:t>
            </a:r>
            <a:r>
              <a:rPr lang="zh-CN" altLang="en-US" sz="3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变生活形态的锻炼</a:t>
            </a:r>
            <a:endParaRPr lang="en-US" altLang="zh-CN" sz="10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altLang="zh-CN" sz="1000" b="1" dirty="0" smtClean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们务要常存弟兄相爱的心。不可忘记用爱心接待客旅；因为曾有接待客旅的，不知不觉就接待了天使</a:t>
            </a:r>
            <a:r>
              <a:rPr lang="zh-CN" altLang="en-US" sz="3600" b="1" dirty="0" smtClean="0">
                <a:solidFill>
                  <a:srgbClr val="0000FF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来十三：</a:t>
            </a:r>
            <a:r>
              <a:rPr 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altLang="zh-CN" sz="1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791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759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SimSun</vt:lpstr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对付自私的必要</vt:lpstr>
      <vt:lpstr>对付自私的必要</vt:lpstr>
      <vt:lpstr>对付自私的必要</vt:lpstr>
      <vt:lpstr>对付自私的收益</vt:lpstr>
      <vt:lpstr>对付自私的收益</vt:lpstr>
      <vt:lpstr>对付自私的实践</vt:lpstr>
      <vt:lpstr>对付自私的实践</vt:lpstr>
      <vt:lpstr>对付自私的实践</vt:lpstr>
      <vt:lpstr>PowerPoint Presentation</vt:lpstr>
    </vt:vector>
  </TitlesOfParts>
  <Company>RTI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29</cp:revision>
  <dcterms:created xsi:type="dcterms:W3CDTF">2016-02-05T18:10:06Z</dcterms:created>
  <dcterms:modified xsi:type="dcterms:W3CDTF">2016-03-20T01:53:14Z</dcterms:modified>
</cp:coreProperties>
</file>