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56" r:id="rId3"/>
    <p:sldId id="264" r:id="rId4"/>
    <p:sldId id="258" r:id="rId5"/>
    <p:sldId id="259" r:id="rId6"/>
    <p:sldId id="267" r:id="rId7"/>
    <p:sldId id="268" r:id="rId8"/>
    <p:sldId id="266" r:id="rId9"/>
    <p:sldId id="260" r:id="rId10"/>
    <p:sldId id="270" r:id="rId11"/>
    <p:sldId id="271" r:id="rId12"/>
    <p:sldId id="261" r:id="rId13"/>
    <p:sldId id="272" r:id="rId14"/>
    <p:sldId id="273" r:id="rId15"/>
    <p:sldId id="274" r:id="rId16"/>
    <p:sldId id="275" r:id="rId17"/>
    <p:sldId id="276" r:id="rId18"/>
    <p:sldId id="277" r:id="rId19"/>
    <p:sldId id="278" r:id="rId20"/>
    <p:sldId id="257" r:id="rId21"/>
    <p:sldId id="262" r:id="rId22"/>
    <p:sldId id="263" r:id="rId23"/>
    <p:sldId id="265" r:id="rId24"/>
    <p:sldId id="26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30091-CACF-47B4-BB2E-EEFC0B3DDF60}" type="datetimeFigureOut">
              <a:rPr lang="en-US" smtClean="0"/>
              <a:t>12/18/2015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46A60-74DC-4C92-9CF4-0812EA08A27C}" type="slidenum">
              <a:rPr lang="en-US" smtClean="0"/>
              <a:t>‹#›</a:t>
            </a:fld>
            <a:endParaRPr lang="en-US"/>
          </a:p>
        </p:txBody>
      </p:sp>
    </p:spTree>
    <p:extLst>
      <p:ext uri="{BB962C8B-B14F-4D97-AF65-F5344CB8AC3E}">
        <p14:creationId xmlns:p14="http://schemas.microsoft.com/office/powerpoint/2010/main" val="295029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2FD3E3-3FFE-4B44-AFC9-7D2DF10CEA37}" type="slidenum">
              <a:rPr kumimoji="0" lang="en-AU" alt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alt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AU" altLang="en-US"/>
          </a:p>
        </p:txBody>
      </p:sp>
    </p:spTree>
    <p:extLst>
      <p:ext uri="{BB962C8B-B14F-4D97-AF65-F5344CB8AC3E}">
        <p14:creationId xmlns:p14="http://schemas.microsoft.com/office/powerpoint/2010/main" val="952757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52348D-EAD1-4B1D-B88E-7572B51B796C}"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9A8CA-4E7C-4B6C-84F4-E46EDCDBF0B4}" type="slidenum">
              <a:rPr lang="en-US" smtClean="0"/>
              <a:t>‹#›</a:t>
            </a:fld>
            <a:endParaRPr lang="en-US"/>
          </a:p>
        </p:txBody>
      </p:sp>
    </p:spTree>
    <p:extLst>
      <p:ext uri="{BB962C8B-B14F-4D97-AF65-F5344CB8AC3E}">
        <p14:creationId xmlns:p14="http://schemas.microsoft.com/office/powerpoint/2010/main" val="157949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2348D-EAD1-4B1D-B88E-7572B51B796C}"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9A8CA-4E7C-4B6C-84F4-E46EDCDBF0B4}" type="slidenum">
              <a:rPr lang="en-US" smtClean="0"/>
              <a:t>‹#›</a:t>
            </a:fld>
            <a:endParaRPr lang="en-US"/>
          </a:p>
        </p:txBody>
      </p:sp>
    </p:spTree>
    <p:extLst>
      <p:ext uri="{BB962C8B-B14F-4D97-AF65-F5344CB8AC3E}">
        <p14:creationId xmlns:p14="http://schemas.microsoft.com/office/powerpoint/2010/main" val="814773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2348D-EAD1-4B1D-B88E-7572B51B796C}"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9A8CA-4E7C-4B6C-84F4-E46EDCDBF0B4}" type="slidenum">
              <a:rPr lang="en-US" smtClean="0"/>
              <a:t>‹#›</a:t>
            </a:fld>
            <a:endParaRPr lang="en-US"/>
          </a:p>
        </p:txBody>
      </p:sp>
    </p:spTree>
    <p:extLst>
      <p:ext uri="{BB962C8B-B14F-4D97-AF65-F5344CB8AC3E}">
        <p14:creationId xmlns:p14="http://schemas.microsoft.com/office/powerpoint/2010/main" val="2416171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B123F8-4AA5-4E92-9427-2FEC2BADD495}"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83828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017BAA-FDD1-4D69-873F-A1852BF238F4}"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373651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BF6B0DC-D6D5-4D51-96D1-8F98CC9B3336}"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033159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E13F9AD-75DF-4A4D-A7D7-5D083489852A}"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7917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8" name="Footer Placeholder 7"/>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9" name="Slide Number Placeholder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1058D4-D6B5-4B86-AC5B-DC41836A5E2E}"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028134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Footer Placeholder 3"/>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6F0E72-1E07-499F-B267-C2A2A4277938}"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485637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3" name="Footer Placeholder 2"/>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4" name="Slide Number Placeholder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471ADC-922A-4980-95AB-DF543158A27A}"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41869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18BBB47-4B79-4605-9ACE-A18BF5219144}"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7036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2348D-EAD1-4B1D-B88E-7572B51B796C}"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9A8CA-4E7C-4B6C-84F4-E46EDCDBF0B4}" type="slidenum">
              <a:rPr lang="en-US" smtClean="0"/>
              <a:t>‹#›</a:t>
            </a:fld>
            <a:endParaRPr lang="en-US"/>
          </a:p>
        </p:txBody>
      </p:sp>
    </p:spTree>
    <p:extLst>
      <p:ext uri="{BB962C8B-B14F-4D97-AF65-F5344CB8AC3E}">
        <p14:creationId xmlns:p14="http://schemas.microsoft.com/office/powerpoint/2010/main" val="2167461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FD3653-CADE-408F-8E7E-D71BF6952971}"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777121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09783D-F6B2-48F4-B90D-78440EDB5E45}"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364378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10C25C-97C7-4C25-9E74-6F3D7BBB165E}"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306898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52348D-EAD1-4B1D-B88E-7572B51B796C}"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9A8CA-4E7C-4B6C-84F4-E46EDCDBF0B4}" type="slidenum">
              <a:rPr lang="en-US" smtClean="0"/>
              <a:t>‹#›</a:t>
            </a:fld>
            <a:endParaRPr lang="en-US"/>
          </a:p>
        </p:txBody>
      </p:sp>
    </p:spTree>
    <p:extLst>
      <p:ext uri="{BB962C8B-B14F-4D97-AF65-F5344CB8AC3E}">
        <p14:creationId xmlns:p14="http://schemas.microsoft.com/office/powerpoint/2010/main" val="133508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52348D-EAD1-4B1D-B88E-7572B51B796C}"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9A8CA-4E7C-4B6C-84F4-E46EDCDBF0B4}" type="slidenum">
              <a:rPr lang="en-US" smtClean="0"/>
              <a:t>‹#›</a:t>
            </a:fld>
            <a:endParaRPr lang="en-US"/>
          </a:p>
        </p:txBody>
      </p:sp>
    </p:spTree>
    <p:extLst>
      <p:ext uri="{BB962C8B-B14F-4D97-AF65-F5344CB8AC3E}">
        <p14:creationId xmlns:p14="http://schemas.microsoft.com/office/powerpoint/2010/main" val="2948745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52348D-EAD1-4B1D-B88E-7572B51B796C}" type="datetimeFigureOut">
              <a:rPr lang="en-US" smtClean="0"/>
              <a:t>12/18/2015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9A8CA-4E7C-4B6C-84F4-E46EDCDBF0B4}" type="slidenum">
              <a:rPr lang="en-US" smtClean="0"/>
              <a:t>‹#›</a:t>
            </a:fld>
            <a:endParaRPr lang="en-US"/>
          </a:p>
        </p:txBody>
      </p:sp>
    </p:spTree>
    <p:extLst>
      <p:ext uri="{BB962C8B-B14F-4D97-AF65-F5344CB8AC3E}">
        <p14:creationId xmlns:p14="http://schemas.microsoft.com/office/powerpoint/2010/main" val="2703166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52348D-EAD1-4B1D-B88E-7572B51B796C}" type="datetimeFigureOut">
              <a:rPr lang="en-US" smtClean="0"/>
              <a:t>12/18/2015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9A8CA-4E7C-4B6C-84F4-E46EDCDBF0B4}" type="slidenum">
              <a:rPr lang="en-US" smtClean="0"/>
              <a:t>‹#›</a:t>
            </a:fld>
            <a:endParaRPr lang="en-US"/>
          </a:p>
        </p:txBody>
      </p:sp>
    </p:spTree>
    <p:extLst>
      <p:ext uri="{BB962C8B-B14F-4D97-AF65-F5344CB8AC3E}">
        <p14:creationId xmlns:p14="http://schemas.microsoft.com/office/powerpoint/2010/main" val="153241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2348D-EAD1-4B1D-B88E-7572B51B796C}" type="datetimeFigureOut">
              <a:rPr lang="en-US" smtClean="0"/>
              <a:t>12/18/2015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9A8CA-4E7C-4B6C-84F4-E46EDCDBF0B4}" type="slidenum">
              <a:rPr lang="en-US" smtClean="0"/>
              <a:t>‹#›</a:t>
            </a:fld>
            <a:endParaRPr lang="en-US"/>
          </a:p>
        </p:txBody>
      </p:sp>
    </p:spTree>
    <p:extLst>
      <p:ext uri="{BB962C8B-B14F-4D97-AF65-F5344CB8AC3E}">
        <p14:creationId xmlns:p14="http://schemas.microsoft.com/office/powerpoint/2010/main" val="32145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52348D-EAD1-4B1D-B88E-7572B51B796C}"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9A8CA-4E7C-4B6C-84F4-E46EDCDBF0B4}" type="slidenum">
              <a:rPr lang="en-US" smtClean="0"/>
              <a:t>‹#›</a:t>
            </a:fld>
            <a:endParaRPr lang="en-US"/>
          </a:p>
        </p:txBody>
      </p:sp>
    </p:spTree>
    <p:extLst>
      <p:ext uri="{BB962C8B-B14F-4D97-AF65-F5344CB8AC3E}">
        <p14:creationId xmlns:p14="http://schemas.microsoft.com/office/powerpoint/2010/main" val="343393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52348D-EAD1-4B1D-B88E-7572B51B796C}"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9A8CA-4E7C-4B6C-84F4-E46EDCDBF0B4}" type="slidenum">
              <a:rPr lang="en-US" smtClean="0"/>
              <a:t>‹#›</a:t>
            </a:fld>
            <a:endParaRPr lang="en-US"/>
          </a:p>
        </p:txBody>
      </p:sp>
    </p:spTree>
    <p:extLst>
      <p:ext uri="{BB962C8B-B14F-4D97-AF65-F5344CB8AC3E}">
        <p14:creationId xmlns:p14="http://schemas.microsoft.com/office/powerpoint/2010/main" val="3300187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2348D-EAD1-4B1D-B88E-7572B51B796C}" type="datetimeFigureOut">
              <a:rPr lang="en-US" smtClean="0"/>
              <a:t>12/18/2015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9A8CA-4E7C-4B6C-84F4-E46EDCDBF0B4}" type="slidenum">
              <a:rPr lang="en-US" smtClean="0"/>
              <a:t>‹#›</a:t>
            </a:fld>
            <a:endParaRPr lang="en-US"/>
          </a:p>
        </p:txBody>
      </p:sp>
    </p:spTree>
    <p:extLst>
      <p:ext uri="{BB962C8B-B14F-4D97-AF65-F5344CB8AC3E}">
        <p14:creationId xmlns:p14="http://schemas.microsoft.com/office/powerpoint/2010/main" val="2920263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344F665-75DD-45D8-A14E-0BBD0E83D62B}" type="slidenum">
              <a:rPr kumimoji="0" lang="en-US" altLang="en-US" sz="1400" b="0" i="0" u="none" strike="noStrike" kern="1200" cap="none" spc="0" normalizeH="0" baseline="0" noProof="0">
                <a:ln>
                  <a:noFill/>
                </a:ln>
                <a:solidFill>
                  <a:srgbClr val="000000"/>
                </a:solidFill>
                <a:effectLst/>
                <a:uLnTx/>
                <a:uFillTx/>
                <a:latin typeface="Arial"/>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160798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b="1" dirty="0" smtClean="0"/>
              <a:t>Faith, Hope and Love</a:t>
            </a:r>
            <a:br>
              <a:rPr lang="en-US" altLang="zh-CN" b="1" dirty="0" smtClean="0"/>
            </a:br>
            <a:r>
              <a:rPr lang="zh-CN" altLang="en-US" b="1" dirty="0" smtClean="0"/>
              <a:t>信望爱</a:t>
            </a:r>
            <a:endParaRPr lang="en-US" b="1" dirty="0"/>
          </a:p>
        </p:txBody>
      </p:sp>
      <p:sp>
        <p:nvSpPr>
          <p:cNvPr id="3" name="Subtitle 2"/>
          <p:cNvSpPr>
            <a:spLocks noGrp="1"/>
          </p:cNvSpPr>
          <p:nvPr>
            <p:ph type="subTitle" idx="1"/>
          </p:nvPr>
        </p:nvSpPr>
        <p:spPr>
          <a:xfrm>
            <a:off x="1143000" y="4175616"/>
            <a:ext cx="6858000" cy="1655762"/>
          </a:xfrm>
        </p:spPr>
        <p:txBody>
          <a:bodyPr>
            <a:normAutofit/>
          </a:bodyPr>
          <a:lstStyle/>
          <a:p>
            <a:r>
              <a:rPr lang="en-US" sz="3600" b="1" dirty="0" smtClean="0"/>
              <a:t>Leaf Huang </a:t>
            </a:r>
            <a:r>
              <a:rPr lang="zh-CN" altLang="en-US" sz="3600" b="1" dirty="0" smtClean="0"/>
              <a:t>黄力夫</a:t>
            </a:r>
            <a:endParaRPr lang="en-US" altLang="zh-CN" sz="3600" b="1" dirty="0" smtClean="0"/>
          </a:p>
          <a:p>
            <a:r>
              <a:rPr lang="en-US" sz="3600" b="1" dirty="0" smtClean="0"/>
              <a:t>CCMC</a:t>
            </a:r>
            <a:endParaRPr lang="en-US" sz="3600" b="1" dirty="0"/>
          </a:p>
        </p:txBody>
      </p:sp>
    </p:spTree>
    <p:extLst>
      <p:ext uri="{BB962C8B-B14F-4D97-AF65-F5344CB8AC3E}">
        <p14:creationId xmlns:p14="http://schemas.microsoft.com/office/powerpoint/2010/main" val="314699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42027"/>
            <a:ext cx="7886700" cy="5834936"/>
          </a:xfrm>
        </p:spPr>
        <p:txBody>
          <a:bodyPr>
            <a:normAutofit/>
          </a:bodyPr>
          <a:lstStyle/>
          <a:p>
            <a:r>
              <a:rPr lang="en-US" sz="3600" dirty="0">
                <a:latin typeface="Georgia" panose="02040502050405020303" pitchFamily="18" charset="0"/>
              </a:rPr>
              <a:t>But his mother treasured all these things in her heart. </a:t>
            </a:r>
            <a:r>
              <a:rPr lang="zh-CN" altLang="en-US" sz="3600" b="1" dirty="0" smtClean="0">
                <a:latin typeface="SimSun" panose="02010600030101010101" pitchFamily="2" charset="-122"/>
                <a:ea typeface="SimSun" panose="02010600030101010101" pitchFamily="2" charset="-122"/>
              </a:rPr>
              <a:t>他</a:t>
            </a:r>
            <a:r>
              <a:rPr lang="zh-CN" altLang="en-US" sz="3600" b="1" dirty="0">
                <a:latin typeface="SimSun" panose="02010600030101010101" pitchFamily="2" charset="-122"/>
                <a:ea typeface="SimSun" panose="02010600030101010101" pitchFamily="2" charset="-122"/>
              </a:rPr>
              <a:t>母亲把这一切的事都存在心里。</a:t>
            </a:r>
            <a:r>
              <a:rPr lang="zh-CN" altLang="en-US" sz="3600" b="1" dirty="0">
                <a:latin typeface="Georgia" panose="02040502050405020303" pitchFamily="18" charset="0"/>
                <a:ea typeface="SimSun" panose="02010600030101010101" pitchFamily="2" charset="-122"/>
              </a:rPr>
              <a:t> </a:t>
            </a:r>
            <a:r>
              <a:rPr lang="en-US" altLang="zh-CN" sz="3600" b="1" dirty="0" smtClean="0">
                <a:latin typeface="Georgia" panose="02040502050405020303" pitchFamily="18" charset="0"/>
                <a:ea typeface="SimSun" panose="02010600030101010101" pitchFamily="2" charset="-122"/>
              </a:rPr>
              <a:t>	</a:t>
            </a:r>
            <a:r>
              <a:rPr lang="en-US" altLang="zh-CN" sz="3600" dirty="0" smtClean="0">
                <a:latin typeface="Georgia" panose="02040502050405020303" pitchFamily="18" charset="0"/>
                <a:ea typeface="SimSun" panose="02010600030101010101" pitchFamily="2" charset="-122"/>
              </a:rPr>
              <a:t>Luke</a:t>
            </a:r>
            <a:r>
              <a:rPr lang="en-US" altLang="zh-CN" sz="3600" b="1" dirty="0" smtClean="0">
                <a:latin typeface="Georgia" panose="02040502050405020303" pitchFamily="18" charset="0"/>
                <a:ea typeface="SimSun" panose="02010600030101010101" pitchFamily="2" charset="-122"/>
              </a:rPr>
              <a:t> </a:t>
            </a:r>
            <a:r>
              <a:rPr lang="zh-CN" altLang="en-US" sz="3600" b="1" dirty="0" smtClean="0">
                <a:latin typeface="Georgia" panose="02040502050405020303" pitchFamily="18" charset="0"/>
                <a:ea typeface="SimSun" panose="02010600030101010101" pitchFamily="2" charset="-122"/>
              </a:rPr>
              <a:t>路 </a:t>
            </a:r>
            <a:r>
              <a:rPr lang="en-US" altLang="zh-CN" sz="3600" dirty="0" smtClean="0">
                <a:latin typeface="Georgia" panose="02040502050405020303" pitchFamily="18" charset="0"/>
                <a:ea typeface="SimSun" panose="02010600030101010101" pitchFamily="2" charset="-122"/>
              </a:rPr>
              <a:t>2:51</a:t>
            </a:r>
            <a:endParaRPr lang="zh-CN" altLang="en-US" sz="3600" dirty="0">
              <a:latin typeface="Georgia" panose="02040502050405020303" pitchFamily="18" charset="0"/>
              <a:ea typeface="SimSun" panose="02010600030101010101" pitchFamily="2" charset="-122"/>
            </a:endParaRPr>
          </a:p>
          <a:p>
            <a:endParaRPr lang="en-US" sz="3600" b="1" dirty="0"/>
          </a:p>
        </p:txBody>
      </p:sp>
    </p:spTree>
    <p:extLst>
      <p:ext uri="{BB962C8B-B14F-4D97-AF65-F5344CB8AC3E}">
        <p14:creationId xmlns:p14="http://schemas.microsoft.com/office/powerpoint/2010/main" val="2121374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782"/>
            <a:ext cx="7886700" cy="875277"/>
          </a:xfrm>
        </p:spPr>
        <p:txBody>
          <a:bodyPr/>
          <a:lstStyle/>
          <a:p>
            <a:pPr algn="ctr"/>
            <a:r>
              <a:rPr lang="en-US" b="1" dirty="0" smtClean="0"/>
              <a:t>Love </a:t>
            </a:r>
            <a:r>
              <a:rPr lang="zh-CN" altLang="en-US" b="1" dirty="0" smtClean="0"/>
              <a:t>爱心</a:t>
            </a:r>
            <a:endParaRPr lang="en-US" b="1" dirty="0"/>
          </a:p>
        </p:txBody>
      </p:sp>
      <p:sp>
        <p:nvSpPr>
          <p:cNvPr id="3" name="Content Placeholder 2"/>
          <p:cNvSpPr>
            <a:spLocks noGrp="1"/>
          </p:cNvSpPr>
          <p:nvPr>
            <p:ph idx="1"/>
          </p:nvPr>
        </p:nvSpPr>
        <p:spPr>
          <a:xfrm>
            <a:off x="628650" y="1135117"/>
            <a:ext cx="7886700" cy="5041846"/>
          </a:xfrm>
        </p:spPr>
        <p:txBody>
          <a:bodyPr>
            <a:normAutofit/>
          </a:bodyPr>
          <a:lstStyle/>
          <a:p>
            <a:r>
              <a:rPr lang="en-US" altLang="zh-CN" sz="3600" dirty="0" smtClean="0"/>
              <a:t>First, let us talk about the lack of love </a:t>
            </a:r>
            <a:r>
              <a:rPr lang="zh-CN" altLang="en-US" sz="3600" b="1" dirty="0" smtClean="0"/>
              <a:t>先说没有爱心。</a:t>
            </a:r>
            <a:endParaRPr lang="en-US" sz="3600" b="1" dirty="0"/>
          </a:p>
        </p:txBody>
      </p:sp>
    </p:spTree>
    <p:extLst>
      <p:ext uri="{BB962C8B-B14F-4D97-AF65-F5344CB8AC3E}">
        <p14:creationId xmlns:p14="http://schemas.microsoft.com/office/powerpoint/2010/main" val="4020680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8663"/>
            <a:ext cx="7970898" cy="6058300"/>
          </a:xfrm>
        </p:spPr>
        <p:txBody>
          <a:bodyPr>
            <a:normAutofit/>
          </a:bodyPr>
          <a:lstStyle/>
          <a:p>
            <a:r>
              <a:rPr lang="en-US" sz="3600" dirty="0">
                <a:latin typeface="Georgia" panose="02040502050405020303" pitchFamily="18" charset="0"/>
              </a:rPr>
              <a:t> </a:t>
            </a:r>
            <a:r>
              <a:rPr lang="en-US" sz="3600" dirty="0" smtClean="0">
                <a:latin typeface="Georgia" panose="02040502050405020303" pitchFamily="18" charset="0"/>
              </a:rPr>
              <a:t>..and </a:t>
            </a:r>
            <a:r>
              <a:rPr lang="en-US" sz="3600" dirty="0">
                <a:latin typeface="Georgia" panose="02040502050405020303" pitchFamily="18" charset="0"/>
              </a:rPr>
              <a:t>she gave birth to her firstborn, a son. She wrapped him in cloths and placed him in a manger, because there was no guest room available for them</a:t>
            </a:r>
            <a:r>
              <a:rPr lang="en-US" sz="3600" dirty="0" smtClean="0">
                <a:latin typeface="Georgia" panose="02040502050405020303" pitchFamily="18" charset="0"/>
              </a:rPr>
              <a:t>. </a:t>
            </a:r>
            <a:r>
              <a:rPr lang="zh-CN" altLang="en-US" sz="3600" b="1" dirty="0" smtClean="0">
                <a:latin typeface="SimSun" panose="02010600030101010101" pitchFamily="2" charset="-122"/>
                <a:ea typeface="SimSun" panose="02010600030101010101" pitchFamily="2" charset="-122"/>
              </a:rPr>
              <a:t>就</a:t>
            </a:r>
            <a:r>
              <a:rPr lang="zh-CN" altLang="en-US" sz="3600" b="1" dirty="0">
                <a:latin typeface="SimSun" panose="02010600030101010101" pitchFamily="2" charset="-122"/>
                <a:ea typeface="SimSun" panose="02010600030101010101" pitchFamily="2" charset="-122"/>
              </a:rPr>
              <a:t>生了头胎的儿子，用布包起来，放在马槽里，因为客店里没有地方</a:t>
            </a:r>
            <a:r>
              <a:rPr lang="zh-CN" altLang="en-US" sz="3600" b="1" dirty="0" smtClean="0">
                <a:latin typeface="SimSun" panose="02010600030101010101" pitchFamily="2" charset="-122"/>
                <a:ea typeface="SimSun" panose="02010600030101010101" pitchFamily="2" charset="-122"/>
              </a:rPr>
              <a:t>。</a:t>
            </a:r>
            <a:r>
              <a:rPr lang="en-US" altLang="zh-CN" sz="3600" b="1" dirty="0" smtClean="0">
                <a:latin typeface="SimSun" panose="02010600030101010101" pitchFamily="2" charset="-122"/>
                <a:ea typeface="SimSun" panose="02010600030101010101" pitchFamily="2" charset="-122"/>
              </a:rPr>
              <a:t>			Luke </a:t>
            </a:r>
            <a:r>
              <a:rPr lang="zh-CN" altLang="en-US" sz="3600" b="1" dirty="0" smtClean="0">
                <a:latin typeface="SimSun" panose="02010600030101010101" pitchFamily="2" charset="-122"/>
                <a:ea typeface="SimSun" panose="02010600030101010101" pitchFamily="2" charset="-122"/>
              </a:rPr>
              <a:t>路 </a:t>
            </a:r>
            <a:r>
              <a:rPr lang="en-US" altLang="zh-CN" sz="3600" b="1" dirty="0" smtClean="0">
                <a:latin typeface="SimSun" panose="02010600030101010101" pitchFamily="2" charset="-122"/>
                <a:ea typeface="SimSun" panose="02010600030101010101" pitchFamily="2" charset="-122"/>
              </a:rPr>
              <a:t>2:7</a:t>
            </a:r>
          </a:p>
          <a:p>
            <a:r>
              <a:rPr lang="en-US" sz="3600" dirty="0" smtClean="0">
                <a:latin typeface="Georgia" panose="02040502050405020303" pitchFamily="18" charset="0"/>
                <a:ea typeface="SimSun" panose="02010600030101010101" pitchFamily="2" charset="-122"/>
              </a:rPr>
              <a:t>The creator of the universe was born in the midst of people’s selfishness </a:t>
            </a:r>
            <a:r>
              <a:rPr lang="zh-CN" altLang="en-US" sz="3600" b="1" dirty="0" smtClean="0">
                <a:latin typeface="Georgia" panose="02040502050405020303" pitchFamily="18" charset="0"/>
                <a:ea typeface="SimSun" panose="02010600030101010101" pitchFamily="2" charset="-122"/>
              </a:rPr>
              <a:t>宇宙的创造者降生在人类的自私之中。</a:t>
            </a:r>
            <a:endParaRPr lang="en-US" sz="3600" b="1" dirty="0">
              <a:latin typeface="Georgia" panose="02040502050405020303" pitchFamily="18" charset="0"/>
            </a:endParaRPr>
          </a:p>
        </p:txBody>
      </p:sp>
    </p:spTree>
    <p:extLst>
      <p:ext uri="{BB962C8B-B14F-4D97-AF65-F5344CB8AC3E}">
        <p14:creationId xmlns:p14="http://schemas.microsoft.com/office/powerpoint/2010/main" val="141510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9948"/>
            <a:ext cx="7886700" cy="5807015"/>
          </a:xfrm>
        </p:spPr>
        <p:txBody>
          <a:bodyPr/>
          <a:lstStyle/>
          <a:p>
            <a:r>
              <a:rPr lang="en-US" altLang="zh-CN" sz="3600" dirty="0" smtClean="0">
                <a:latin typeface="Georgia" panose="02040502050405020303" pitchFamily="18" charset="0"/>
              </a:rPr>
              <a:t>The words of King Herod </a:t>
            </a:r>
            <a:r>
              <a:rPr lang="zh-CN" altLang="en-US" sz="3600" b="1" dirty="0" smtClean="0">
                <a:latin typeface="Georgia" panose="02040502050405020303" pitchFamily="18" charset="0"/>
              </a:rPr>
              <a:t>希律王的话</a:t>
            </a:r>
            <a:r>
              <a:rPr lang="zh-CN" altLang="en-US" sz="3600" dirty="0">
                <a:latin typeface="Georgia" panose="02040502050405020303" pitchFamily="18" charset="0"/>
              </a:rPr>
              <a:t>。</a:t>
            </a:r>
            <a:endParaRPr lang="en-US" altLang="zh-CN" sz="3600" dirty="0" smtClean="0">
              <a:latin typeface="Georgia" panose="02040502050405020303" pitchFamily="18" charset="0"/>
            </a:endParaRPr>
          </a:p>
          <a:p>
            <a:r>
              <a:rPr lang="en-US" sz="3600" dirty="0" smtClean="0">
                <a:latin typeface="Georgia" panose="02040502050405020303" pitchFamily="18" charset="0"/>
              </a:rPr>
              <a:t>Go </a:t>
            </a:r>
            <a:r>
              <a:rPr lang="en-US" sz="3600" dirty="0">
                <a:latin typeface="Georgia" panose="02040502050405020303" pitchFamily="18" charset="0"/>
              </a:rPr>
              <a:t>and search carefully for the child. As soon as you find him, report to me, so that I too may go and worship him</a:t>
            </a:r>
            <a:r>
              <a:rPr lang="en-US" sz="3600" dirty="0" smtClean="0">
                <a:latin typeface="Georgia" panose="02040502050405020303" pitchFamily="18" charset="0"/>
              </a:rPr>
              <a:t>. </a:t>
            </a:r>
            <a:r>
              <a:rPr lang="zh-CN" altLang="en-US" sz="3600" b="1" dirty="0" smtClean="0">
                <a:solidFill>
                  <a:srgbClr val="000000"/>
                </a:solidFill>
                <a:latin typeface="宋体" panose="02010600030101010101" pitchFamily="2" charset="-122"/>
              </a:rPr>
              <a:t>你</a:t>
            </a:r>
            <a:r>
              <a:rPr lang="zh-CN" altLang="en-US" sz="3600" b="1" dirty="0">
                <a:solidFill>
                  <a:srgbClr val="000000"/>
                </a:solidFill>
                <a:latin typeface="宋体" panose="02010600030101010101" pitchFamily="2" charset="-122"/>
              </a:rPr>
              <a:t>们去仔细寻访那小孩子；寻到了，就来报信，我也好去拜他</a:t>
            </a:r>
            <a:r>
              <a:rPr lang="zh-CN" altLang="en-US" sz="3600" b="1" dirty="0" smtClean="0">
                <a:solidFill>
                  <a:srgbClr val="000000"/>
                </a:solidFill>
                <a:latin typeface="宋体" panose="02010600030101010101" pitchFamily="2" charset="-122"/>
              </a:rPr>
              <a:t>。</a:t>
            </a:r>
            <a:r>
              <a:rPr lang="en-US" altLang="zh-CN" sz="3600" b="1" dirty="0" smtClean="0">
                <a:solidFill>
                  <a:srgbClr val="000000"/>
                </a:solidFill>
                <a:latin typeface="宋体" panose="02010600030101010101" pitchFamily="2" charset="-122"/>
              </a:rPr>
              <a:t>					Matt </a:t>
            </a:r>
            <a:r>
              <a:rPr lang="zh-CN" altLang="en-US" sz="3600" b="1" dirty="0" smtClean="0">
                <a:solidFill>
                  <a:srgbClr val="000000"/>
                </a:solidFill>
                <a:latin typeface="宋体" panose="02010600030101010101" pitchFamily="2" charset="-122"/>
              </a:rPr>
              <a:t>太 </a:t>
            </a:r>
            <a:r>
              <a:rPr lang="en-US" altLang="zh-CN" sz="3600" b="1" dirty="0" smtClean="0">
                <a:solidFill>
                  <a:srgbClr val="000000"/>
                </a:solidFill>
                <a:latin typeface="宋体" panose="02010600030101010101" pitchFamily="2" charset="-122"/>
              </a:rPr>
              <a:t>2:8</a:t>
            </a:r>
            <a:endParaRPr lang="en-US" dirty="0"/>
          </a:p>
        </p:txBody>
      </p:sp>
    </p:spTree>
    <p:extLst>
      <p:ext uri="{BB962C8B-B14F-4D97-AF65-F5344CB8AC3E}">
        <p14:creationId xmlns:p14="http://schemas.microsoft.com/office/powerpoint/2010/main" val="197045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9882"/>
            <a:ext cx="7886700" cy="933181"/>
          </a:xfrm>
        </p:spPr>
        <p:txBody>
          <a:bodyPr/>
          <a:lstStyle/>
          <a:p>
            <a:pPr algn="ctr"/>
            <a:r>
              <a:rPr lang="en-US" dirty="0" smtClean="0"/>
              <a:t>Positive Example </a:t>
            </a:r>
            <a:r>
              <a:rPr lang="zh-CN" altLang="en-US" b="1" dirty="0" smtClean="0"/>
              <a:t>正面的例子</a:t>
            </a:r>
            <a:endParaRPr lang="en-US" b="1" dirty="0"/>
          </a:p>
        </p:txBody>
      </p:sp>
      <p:sp>
        <p:nvSpPr>
          <p:cNvPr id="3" name="Content Placeholder 2"/>
          <p:cNvSpPr>
            <a:spLocks noGrp="1"/>
          </p:cNvSpPr>
          <p:nvPr>
            <p:ph idx="1"/>
          </p:nvPr>
        </p:nvSpPr>
        <p:spPr>
          <a:xfrm>
            <a:off x="628650" y="1172666"/>
            <a:ext cx="7886700" cy="5276995"/>
          </a:xfrm>
        </p:spPr>
        <p:txBody>
          <a:bodyPr>
            <a:normAutofit/>
          </a:bodyPr>
          <a:lstStyle/>
          <a:p>
            <a:r>
              <a:rPr lang="en-US" sz="3200" dirty="0">
                <a:latin typeface="Georgia" panose="02040502050405020303" pitchFamily="18" charset="0"/>
              </a:rPr>
              <a:t>On coming to the house, they saw the child with his mother Mary, and they bowed down and worshiped him. Then they opened their treasures and presented him with gifts of gold, frankincense and myrrh</a:t>
            </a:r>
            <a:r>
              <a:rPr lang="en-US" sz="3200" dirty="0" smtClean="0">
                <a:latin typeface="Georgia" panose="02040502050405020303" pitchFamily="18" charset="0"/>
              </a:rPr>
              <a:t>.</a:t>
            </a:r>
            <a:r>
              <a:rPr lang="en-US" sz="3200" dirty="0">
                <a:latin typeface="SimSun" panose="02010600030101010101" pitchFamily="2" charset="-122"/>
                <a:ea typeface="SimSun" panose="02010600030101010101" pitchFamily="2" charset="-122"/>
              </a:rPr>
              <a:t> </a:t>
            </a:r>
            <a:r>
              <a:rPr lang="zh-CN" altLang="en-US" sz="3600" b="1" dirty="0" smtClean="0">
                <a:latin typeface="SimSun" panose="02010600030101010101" pitchFamily="2" charset="-122"/>
                <a:ea typeface="SimSun" panose="02010600030101010101" pitchFamily="2" charset="-122"/>
              </a:rPr>
              <a:t>进</a:t>
            </a:r>
            <a:r>
              <a:rPr lang="zh-CN" altLang="en-US" sz="3600" b="1" dirty="0">
                <a:latin typeface="SimSun" panose="02010600030101010101" pitchFamily="2" charset="-122"/>
                <a:ea typeface="SimSun" panose="02010600030101010101" pitchFamily="2" charset="-122"/>
              </a:rPr>
              <a:t>了房子，看见小孩子和他母亲马利亚，就俯伏拜那小孩子，揭开宝盒，拿黄金、乳香、没药为礼物献给他。</a:t>
            </a:r>
            <a:r>
              <a:rPr lang="zh-CN" altLang="en-US" sz="3600" dirty="0">
                <a:latin typeface="Georgia" panose="02040502050405020303" pitchFamily="18" charset="0"/>
                <a:ea typeface="SimSun" panose="02010600030101010101" pitchFamily="2" charset="-122"/>
              </a:rPr>
              <a:t> </a:t>
            </a:r>
            <a:r>
              <a:rPr lang="zh-CN" altLang="en-US" sz="3600" dirty="0" smtClean="0">
                <a:latin typeface="Georgia" panose="02040502050405020303" pitchFamily="18" charset="0"/>
                <a:ea typeface="SimSun" panose="02010600030101010101" pitchFamily="2" charset="-122"/>
              </a:rPr>
              <a:t>  </a:t>
            </a:r>
            <a:r>
              <a:rPr lang="en-US" altLang="zh-CN" sz="3600" dirty="0" smtClean="0">
                <a:latin typeface="Georgia" panose="02040502050405020303" pitchFamily="18" charset="0"/>
                <a:ea typeface="SimSun" panose="02010600030101010101" pitchFamily="2" charset="-122"/>
              </a:rPr>
              <a:t>Matt </a:t>
            </a:r>
            <a:r>
              <a:rPr lang="zh-CN" altLang="en-US" sz="3600" b="1" dirty="0" smtClean="0">
                <a:latin typeface="Georgia" panose="02040502050405020303" pitchFamily="18" charset="0"/>
                <a:ea typeface="SimSun" panose="02010600030101010101" pitchFamily="2" charset="-122"/>
              </a:rPr>
              <a:t>太</a:t>
            </a:r>
            <a:r>
              <a:rPr lang="zh-CN" altLang="en-US" sz="3600" dirty="0" smtClean="0">
                <a:latin typeface="Georgia" panose="02040502050405020303" pitchFamily="18" charset="0"/>
                <a:ea typeface="SimSun" panose="02010600030101010101" pitchFamily="2" charset="-122"/>
              </a:rPr>
              <a:t> </a:t>
            </a:r>
            <a:r>
              <a:rPr lang="en-US" altLang="zh-CN" sz="3600" dirty="0" smtClean="0">
                <a:latin typeface="Georgia" panose="02040502050405020303" pitchFamily="18" charset="0"/>
                <a:ea typeface="SimSun" panose="02010600030101010101" pitchFamily="2" charset="-122"/>
              </a:rPr>
              <a:t>2</a:t>
            </a:r>
            <a:r>
              <a:rPr lang="zh-CN" altLang="en-US" sz="3600" dirty="0" smtClean="0">
                <a:latin typeface="Georgia" panose="02040502050405020303" pitchFamily="18" charset="0"/>
                <a:ea typeface="SimSun" panose="02010600030101010101" pitchFamily="2" charset="-122"/>
              </a:rPr>
              <a:t>：</a:t>
            </a:r>
            <a:r>
              <a:rPr lang="en-US" altLang="zh-CN" sz="3600" dirty="0" smtClean="0">
                <a:latin typeface="Georgia" panose="02040502050405020303" pitchFamily="18" charset="0"/>
                <a:ea typeface="SimSun" panose="02010600030101010101" pitchFamily="2" charset="-122"/>
              </a:rPr>
              <a:t>11</a:t>
            </a:r>
            <a:endParaRPr lang="zh-CN" altLang="en-US" sz="3600" dirty="0">
              <a:latin typeface="Georgia" panose="02040502050405020303" pitchFamily="18" charset="0"/>
              <a:ea typeface="SimSun" panose="02010600030101010101" pitchFamily="2" charset="-122"/>
            </a:endParaRPr>
          </a:p>
        </p:txBody>
      </p:sp>
    </p:spTree>
    <p:extLst>
      <p:ext uri="{BB962C8B-B14F-4D97-AF65-F5344CB8AC3E}">
        <p14:creationId xmlns:p14="http://schemas.microsoft.com/office/powerpoint/2010/main" val="2751410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059"/>
            <a:ext cx="7886700" cy="961103"/>
          </a:xfrm>
        </p:spPr>
        <p:txBody>
          <a:bodyPr/>
          <a:lstStyle/>
          <a:p>
            <a:pPr algn="ctr"/>
            <a:r>
              <a:rPr lang="en-US" dirty="0" smtClean="0"/>
              <a:t>How about us </a:t>
            </a:r>
            <a:r>
              <a:rPr lang="zh-CN" altLang="en-US" b="1" dirty="0" smtClean="0"/>
              <a:t>我们呢？</a:t>
            </a:r>
            <a:endParaRPr lang="en-US" b="1" dirty="0"/>
          </a:p>
        </p:txBody>
      </p:sp>
      <p:sp>
        <p:nvSpPr>
          <p:cNvPr id="3" name="Content Placeholder 2"/>
          <p:cNvSpPr>
            <a:spLocks noGrp="1"/>
          </p:cNvSpPr>
          <p:nvPr>
            <p:ph idx="1"/>
          </p:nvPr>
        </p:nvSpPr>
        <p:spPr>
          <a:xfrm>
            <a:off x="628650" y="1158705"/>
            <a:ext cx="7886700" cy="5018258"/>
          </a:xfrm>
        </p:spPr>
        <p:txBody>
          <a:bodyPr>
            <a:normAutofit/>
          </a:bodyPr>
          <a:lstStyle/>
          <a:p>
            <a:r>
              <a:rPr lang="en-US" sz="3600" dirty="0" smtClean="0"/>
              <a:t>How do Faith, Hope and Love mean to us at the Christmas time </a:t>
            </a:r>
            <a:r>
              <a:rPr lang="zh-CN" altLang="en-US" sz="3600" b="1" dirty="0" smtClean="0"/>
              <a:t>在这圣诞节的时候，信望爱对我们有什么意义呢？</a:t>
            </a:r>
            <a:endParaRPr lang="en-US" sz="3600" b="1" dirty="0"/>
          </a:p>
        </p:txBody>
      </p:sp>
    </p:spTree>
    <p:extLst>
      <p:ext uri="{BB962C8B-B14F-4D97-AF65-F5344CB8AC3E}">
        <p14:creationId xmlns:p14="http://schemas.microsoft.com/office/powerpoint/2010/main" val="45066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5920"/>
            <a:ext cx="7886700" cy="870361"/>
          </a:xfrm>
        </p:spPr>
        <p:txBody>
          <a:bodyPr/>
          <a:lstStyle/>
          <a:p>
            <a:pPr algn="ctr"/>
            <a:r>
              <a:rPr lang="en-US" dirty="0" smtClean="0"/>
              <a:t>Faith </a:t>
            </a:r>
            <a:r>
              <a:rPr lang="zh-CN" altLang="en-US" b="1" dirty="0" smtClean="0"/>
              <a:t>信心</a:t>
            </a:r>
            <a:endParaRPr lang="en-US" b="1" dirty="0"/>
          </a:p>
        </p:txBody>
      </p:sp>
      <p:sp>
        <p:nvSpPr>
          <p:cNvPr id="3" name="Content Placeholder 2"/>
          <p:cNvSpPr>
            <a:spLocks noGrp="1"/>
          </p:cNvSpPr>
          <p:nvPr>
            <p:ph idx="1"/>
          </p:nvPr>
        </p:nvSpPr>
        <p:spPr>
          <a:xfrm>
            <a:off x="628650" y="1144745"/>
            <a:ext cx="7886700" cy="5032218"/>
          </a:xfrm>
        </p:spPr>
        <p:txBody>
          <a:bodyPr>
            <a:normAutofit/>
          </a:bodyPr>
          <a:lstStyle/>
          <a:p>
            <a:r>
              <a:rPr lang="en-US" sz="3600" dirty="0">
                <a:latin typeface="Georgia" panose="02040502050405020303" pitchFamily="18" charset="0"/>
              </a:rPr>
              <a:t>And without faith it is impossible to please God, because anyone who comes to him must believe that he exists and that he rewards those who earnestly seek him. </a:t>
            </a:r>
            <a:r>
              <a:rPr lang="zh-CN" altLang="en-US" sz="3600" b="1" dirty="0">
                <a:latin typeface="Georgia" panose="02040502050405020303" pitchFamily="18" charset="0"/>
              </a:rPr>
              <a:t>人非有信，就不能得神的喜悦；因为到神面前来的人必须信有神，且信他赏赐那寻求他的人</a:t>
            </a:r>
            <a:r>
              <a:rPr lang="zh-CN" altLang="en-US" sz="3600" b="1" dirty="0" smtClean="0">
                <a:latin typeface="Georgia" panose="02040502050405020303" pitchFamily="18" charset="0"/>
              </a:rPr>
              <a:t>。</a:t>
            </a:r>
            <a:r>
              <a:rPr lang="en-US" altLang="zh-CN" sz="3600" b="1" dirty="0" smtClean="0">
                <a:latin typeface="Georgia" panose="02040502050405020303" pitchFamily="18" charset="0"/>
              </a:rPr>
              <a:t>			</a:t>
            </a:r>
            <a:r>
              <a:rPr lang="en-US" altLang="zh-CN" sz="3600" dirty="0" err="1" smtClean="0">
                <a:latin typeface="Georgia" panose="02040502050405020303" pitchFamily="18" charset="0"/>
              </a:rPr>
              <a:t>Heb</a:t>
            </a:r>
            <a:r>
              <a:rPr lang="en-US" altLang="zh-CN" sz="3600" dirty="0" smtClean="0">
                <a:latin typeface="Georgia" panose="02040502050405020303" pitchFamily="18" charset="0"/>
              </a:rPr>
              <a:t> </a:t>
            </a:r>
            <a:r>
              <a:rPr lang="zh-CN" altLang="en-US" sz="3600" b="1" dirty="0" smtClean="0">
                <a:latin typeface="Georgia" panose="02040502050405020303" pitchFamily="18" charset="0"/>
              </a:rPr>
              <a:t>来 </a:t>
            </a:r>
            <a:r>
              <a:rPr lang="en-US" altLang="zh-CN" sz="3600" dirty="0" smtClean="0">
                <a:latin typeface="Georgia" panose="02040502050405020303" pitchFamily="18" charset="0"/>
              </a:rPr>
              <a:t>11:6</a:t>
            </a:r>
            <a:endParaRPr lang="en-US" sz="3600" dirty="0">
              <a:latin typeface="Georgia" panose="02040502050405020303" pitchFamily="18" charset="0"/>
            </a:endParaRPr>
          </a:p>
        </p:txBody>
      </p:sp>
    </p:spTree>
    <p:extLst>
      <p:ext uri="{BB962C8B-B14F-4D97-AF65-F5344CB8AC3E}">
        <p14:creationId xmlns:p14="http://schemas.microsoft.com/office/powerpoint/2010/main" val="4143446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8941"/>
            <a:ext cx="7886700" cy="912242"/>
          </a:xfrm>
        </p:spPr>
        <p:txBody>
          <a:bodyPr/>
          <a:lstStyle/>
          <a:p>
            <a:pPr algn="ctr"/>
            <a:r>
              <a:rPr lang="en-US" dirty="0" smtClean="0"/>
              <a:t>Hope </a:t>
            </a:r>
            <a:r>
              <a:rPr lang="zh-CN" altLang="en-US" b="1" dirty="0" smtClean="0"/>
              <a:t>盼望</a:t>
            </a:r>
            <a:endParaRPr lang="en-US" b="1" dirty="0"/>
          </a:p>
        </p:txBody>
      </p:sp>
      <p:sp>
        <p:nvSpPr>
          <p:cNvPr id="3" name="Content Placeholder 2"/>
          <p:cNvSpPr>
            <a:spLocks noGrp="1"/>
          </p:cNvSpPr>
          <p:nvPr>
            <p:ph idx="1"/>
          </p:nvPr>
        </p:nvSpPr>
        <p:spPr>
          <a:xfrm>
            <a:off x="628650" y="1193606"/>
            <a:ext cx="7886700" cy="4983357"/>
          </a:xfrm>
        </p:spPr>
        <p:txBody>
          <a:bodyPr>
            <a:normAutofit/>
          </a:bodyPr>
          <a:lstStyle/>
          <a:p>
            <a:r>
              <a:rPr lang="en-US" sz="3600" dirty="0">
                <a:latin typeface="Georgia" panose="02040502050405020303" pitchFamily="18" charset="0"/>
              </a:rPr>
              <a:t>Instead, they were longing for a better country--a heavenly one</a:t>
            </a:r>
            <a:r>
              <a:rPr lang="en-US" sz="3600" dirty="0" smtClean="0">
                <a:latin typeface="Georgia" panose="02040502050405020303" pitchFamily="18" charset="0"/>
              </a:rPr>
              <a:t>. </a:t>
            </a:r>
            <a:r>
              <a:rPr lang="zh-CN" altLang="en-US" sz="3600" b="1" dirty="0" smtClean="0">
                <a:latin typeface="SimSun" panose="02010600030101010101" pitchFamily="2" charset="-122"/>
                <a:ea typeface="SimSun" panose="02010600030101010101" pitchFamily="2" charset="-122"/>
              </a:rPr>
              <a:t>他</a:t>
            </a:r>
            <a:r>
              <a:rPr lang="zh-CN" altLang="en-US" sz="3600" b="1" dirty="0">
                <a:latin typeface="SimSun" panose="02010600030101010101" pitchFamily="2" charset="-122"/>
                <a:ea typeface="SimSun" panose="02010600030101010101" pitchFamily="2" charset="-122"/>
              </a:rPr>
              <a:t>们却羡慕一个更美的家乡，就是在天上的</a:t>
            </a:r>
            <a:r>
              <a:rPr lang="zh-CN" altLang="en-US" sz="3600" b="1" dirty="0" smtClean="0">
                <a:latin typeface="SimSun" panose="02010600030101010101" pitchFamily="2" charset="-122"/>
                <a:ea typeface="SimSun" panose="02010600030101010101" pitchFamily="2" charset="-122"/>
              </a:rPr>
              <a:t>。</a:t>
            </a:r>
            <a:r>
              <a:rPr lang="en-US" altLang="zh-CN" sz="3600" b="1" dirty="0" smtClean="0">
                <a:latin typeface="SimSun" panose="02010600030101010101" pitchFamily="2" charset="-122"/>
                <a:ea typeface="SimSun" panose="02010600030101010101" pitchFamily="2" charset="-122"/>
              </a:rPr>
              <a:t>			</a:t>
            </a:r>
            <a:r>
              <a:rPr lang="en-US" altLang="zh-CN" sz="3600" dirty="0" err="1" smtClean="0">
                <a:latin typeface="Georgia" panose="02040502050405020303" pitchFamily="18" charset="0"/>
                <a:ea typeface="SimSun" panose="02010600030101010101" pitchFamily="2" charset="-122"/>
              </a:rPr>
              <a:t>Heb</a:t>
            </a:r>
            <a:r>
              <a:rPr lang="en-US" altLang="zh-CN" sz="3600" b="1" dirty="0" smtClean="0">
                <a:latin typeface="SimSun" panose="02010600030101010101" pitchFamily="2" charset="-122"/>
                <a:ea typeface="SimSun" panose="02010600030101010101" pitchFamily="2" charset="-122"/>
              </a:rPr>
              <a:t> </a:t>
            </a:r>
            <a:r>
              <a:rPr lang="zh-CN" altLang="en-US" sz="3600" b="1" dirty="0" smtClean="0">
                <a:latin typeface="SimSun" panose="02010600030101010101" pitchFamily="2" charset="-122"/>
                <a:ea typeface="SimSun" panose="02010600030101010101" pitchFamily="2" charset="-122"/>
              </a:rPr>
              <a:t>来 </a:t>
            </a:r>
            <a:r>
              <a:rPr lang="en-US" altLang="zh-CN" sz="3600" b="1" dirty="0" smtClean="0">
                <a:latin typeface="SimSun" panose="02010600030101010101" pitchFamily="2" charset="-122"/>
                <a:ea typeface="SimSun" panose="02010600030101010101" pitchFamily="2" charset="-122"/>
              </a:rPr>
              <a:t>11</a:t>
            </a:r>
            <a:r>
              <a:rPr lang="zh-CN" altLang="en-US" sz="3600" b="1" dirty="0" smtClean="0">
                <a:latin typeface="SimSun" panose="02010600030101010101" pitchFamily="2" charset="-122"/>
                <a:ea typeface="SimSun" panose="02010600030101010101" pitchFamily="2" charset="-122"/>
              </a:rPr>
              <a:t>：</a:t>
            </a:r>
            <a:r>
              <a:rPr lang="en-US" altLang="zh-CN" sz="3600" b="1" dirty="0" smtClean="0">
                <a:latin typeface="SimSun" panose="02010600030101010101" pitchFamily="2" charset="-122"/>
                <a:ea typeface="SimSun" panose="02010600030101010101" pitchFamily="2" charset="-122"/>
              </a:rPr>
              <a:t>16</a:t>
            </a:r>
            <a:endParaRPr lang="en-US" sz="3600" b="1" dirty="0"/>
          </a:p>
        </p:txBody>
      </p:sp>
    </p:spTree>
    <p:extLst>
      <p:ext uri="{BB962C8B-B14F-4D97-AF65-F5344CB8AC3E}">
        <p14:creationId xmlns:p14="http://schemas.microsoft.com/office/powerpoint/2010/main" val="2640495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471" y="51020"/>
            <a:ext cx="7886700" cy="905262"/>
          </a:xfrm>
        </p:spPr>
        <p:txBody>
          <a:bodyPr/>
          <a:lstStyle/>
          <a:p>
            <a:pPr algn="ctr"/>
            <a:r>
              <a:rPr lang="en-US" altLang="zh-CN" dirty="0" smtClean="0"/>
              <a:t>Love </a:t>
            </a:r>
            <a:r>
              <a:rPr lang="zh-CN" altLang="en-US" b="1" dirty="0" smtClean="0"/>
              <a:t>爱心</a:t>
            </a:r>
            <a:endParaRPr lang="en-US" b="1" dirty="0"/>
          </a:p>
        </p:txBody>
      </p:sp>
      <p:sp>
        <p:nvSpPr>
          <p:cNvPr id="3" name="Content Placeholder 2"/>
          <p:cNvSpPr>
            <a:spLocks noGrp="1"/>
          </p:cNvSpPr>
          <p:nvPr>
            <p:ph idx="1"/>
          </p:nvPr>
        </p:nvSpPr>
        <p:spPr>
          <a:xfrm>
            <a:off x="628650" y="1054003"/>
            <a:ext cx="7886700" cy="5122960"/>
          </a:xfrm>
        </p:spPr>
        <p:txBody>
          <a:bodyPr/>
          <a:lstStyle/>
          <a:p>
            <a:r>
              <a:rPr lang="en-US" sz="3600" dirty="0">
                <a:latin typeface="Georgia" panose="02040502050405020303" pitchFamily="18" charset="0"/>
              </a:rPr>
              <a:t>Keep on loving one another as brothers and sisters. </a:t>
            </a:r>
            <a:r>
              <a:rPr lang="zh-CN" altLang="en-US" sz="3600" b="1" dirty="0" smtClean="0">
                <a:latin typeface="SimSun" panose="02010600030101010101" pitchFamily="2" charset="-122"/>
                <a:ea typeface="SimSun" panose="02010600030101010101" pitchFamily="2" charset="-122"/>
              </a:rPr>
              <a:t>你</a:t>
            </a:r>
            <a:r>
              <a:rPr lang="zh-CN" altLang="en-US" sz="3600" b="1" dirty="0">
                <a:latin typeface="SimSun" panose="02010600030101010101" pitchFamily="2" charset="-122"/>
                <a:ea typeface="SimSun" panose="02010600030101010101" pitchFamily="2" charset="-122"/>
              </a:rPr>
              <a:t>们务要常存弟兄相爱的心</a:t>
            </a:r>
            <a:r>
              <a:rPr lang="zh-CN" altLang="en-US" sz="3600" b="1" dirty="0" smtClean="0">
                <a:latin typeface="SimSun" panose="02010600030101010101" pitchFamily="2" charset="-122"/>
                <a:ea typeface="SimSun" panose="02010600030101010101" pitchFamily="2" charset="-122"/>
              </a:rPr>
              <a:t>。</a:t>
            </a:r>
            <a:r>
              <a:rPr lang="en-US" altLang="zh-CN" sz="3600" b="1" dirty="0" smtClean="0">
                <a:latin typeface="SimSun" panose="02010600030101010101" pitchFamily="2" charset="-122"/>
                <a:ea typeface="SimSun" panose="02010600030101010101" pitchFamily="2" charset="-122"/>
              </a:rPr>
              <a:t>		</a:t>
            </a:r>
            <a:r>
              <a:rPr lang="en-US" altLang="zh-CN" sz="3600" b="1" dirty="0" err="1" smtClean="0">
                <a:latin typeface="SimSun" panose="02010600030101010101" pitchFamily="2" charset="-122"/>
                <a:ea typeface="SimSun" panose="02010600030101010101" pitchFamily="2" charset="-122"/>
              </a:rPr>
              <a:t>Heb</a:t>
            </a:r>
            <a:r>
              <a:rPr lang="en-US" altLang="zh-CN" sz="3600" b="1" dirty="0" smtClean="0">
                <a:latin typeface="SimSun" panose="02010600030101010101" pitchFamily="2" charset="-122"/>
                <a:ea typeface="SimSun" panose="02010600030101010101" pitchFamily="2" charset="-122"/>
              </a:rPr>
              <a:t> 13:1</a:t>
            </a:r>
          </a:p>
          <a:p>
            <a:r>
              <a:rPr lang="en-US" sz="3600" dirty="0">
                <a:latin typeface="Georgia" panose="02040502050405020303" pitchFamily="18" charset="0"/>
              </a:rPr>
              <a:t>And do not forget to do good and to share with others, for with such sacrifices God is pleased. </a:t>
            </a:r>
            <a:r>
              <a:rPr lang="zh-CN" altLang="en-US" sz="3600" b="1" dirty="0" smtClean="0">
                <a:latin typeface="SimSun" panose="02010600030101010101" pitchFamily="2" charset="-122"/>
                <a:ea typeface="SimSun" panose="02010600030101010101" pitchFamily="2" charset="-122"/>
              </a:rPr>
              <a:t>只</a:t>
            </a:r>
            <a:r>
              <a:rPr lang="zh-CN" altLang="en-US" sz="3600" b="1" dirty="0">
                <a:latin typeface="SimSun" panose="02010600030101010101" pitchFamily="2" charset="-122"/>
                <a:ea typeface="SimSun" panose="02010600030101010101" pitchFamily="2" charset="-122"/>
              </a:rPr>
              <a:t>是不可忘记行善和捐输的事；因为这样的祭，是神所喜悦的</a:t>
            </a:r>
            <a:r>
              <a:rPr lang="zh-CN" altLang="en-US" sz="3600" b="1" dirty="0" smtClean="0">
                <a:latin typeface="SimSun" panose="02010600030101010101" pitchFamily="2" charset="-122"/>
                <a:ea typeface="SimSun" panose="02010600030101010101" pitchFamily="2" charset="-122"/>
              </a:rPr>
              <a:t>。</a:t>
            </a:r>
            <a:r>
              <a:rPr lang="en-US" altLang="zh-CN" sz="3600" b="1" dirty="0" smtClean="0">
                <a:latin typeface="SimSun" panose="02010600030101010101" pitchFamily="2" charset="-122"/>
                <a:ea typeface="SimSun" panose="02010600030101010101" pitchFamily="2" charset="-122"/>
              </a:rPr>
              <a:t>		</a:t>
            </a:r>
            <a:r>
              <a:rPr lang="en-US" altLang="zh-CN" sz="3600" b="1" dirty="0" err="1" smtClean="0">
                <a:latin typeface="SimSun" panose="02010600030101010101" pitchFamily="2" charset="-122"/>
                <a:ea typeface="SimSun" panose="02010600030101010101" pitchFamily="2" charset="-122"/>
              </a:rPr>
              <a:t>Heb</a:t>
            </a:r>
            <a:r>
              <a:rPr lang="en-US" altLang="zh-CN" sz="3600" b="1" dirty="0" smtClean="0">
                <a:latin typeface="SimSun" panose="02010600030101010101" pitchFamily="2" charset="-122"/>
                <a:ea typeface="SimSun" panose="02010600030101010101" pitchFamily="2" charset="-122"/>
              </a:rPr>
              <a:t> 13:16</a:t>
            </a:r>
            <a:endParaRPr lang="en-US" sz="3600" b="1" dirty="0"/>
          </a:p>
        </p:txBody>
      </p:sp>
    </p:spTree>
    <p:extLst>
      <p:ext uri="{BB962C8B-B14F-4D97-AF65-F5344CB8AC3E}">
        <p14:creationId xmlns:p14="http://schemas.microsoft.com/office/powerpoint/2010/main" val="426580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1.gtimg.com/14/1444/144459/14445917_980x1200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96" y="419056"/>
            <a:ext cx="8003809" cy="589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38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27446"/>
            <a:ext cx="3287216" cy="2864616"/>
          </a:xfrm>
        </p:spPr>
        <p:txBody>
          <a:bodyPr/>
          <a:lstStyle/>
          <a:p>
            <a:r>
              <a:rPr lang="en-US" dirty="0" smtClean="0"/>
              <a:t>Public.</a:t>
            </a:r>
          </a:p>
          <a:p>
            <a:r>
              <a:rPr lang="en-US" dirty="0" smtClean="0"/>
              <a:t>Republic.</a:t>
            </a:r>
          </a:p>
          <a:p>
            <a:r>
              <a:rPr lang="en-US" dirty="0" smtClean="0"/>
              <a:t>Banana Republic.</a:t>
            </a:r>
          </a:p>
          <a:p>
            <a:r>
              <a:rPr lang="zh-CN" altLang="en-US" dirty="0"/>
              <a:t>香</a:t>
            </a:r>
            <a:r>
              <a:rPr lang="zh-CN" altLang="en-US" dirty="0" smtClean="0"/>
              <a:t>蕉王国。</a:t>
            </a:r>
            <a:endParaRPr lang="en-US" dirty="0"/>
          </a:p>
        </p:txBody>
      </p:sp>
      <p:pic>
        <p:nvPicPr>
          <p:cNvPr id="5" name="Picture 4"/>
          <p:cNvPicPr>
            <a:picLocks noChangeAspect="1"/>
          </p:cNvPicPr>
          <p:nvPr/>
        </p:nvPicPr>
        <p:blipFill>
          <a:blip r:embed="rId2"/>
          <a:stretch>
            <a:fillRect/>
          </a:stretch>
        </p:blipFill>
        <p:spPr>
          <a:xfrm>
            <a:off x="3915866" y="257503"/>
            <a:ext cx="4762500" cy="3048000"/>
          </a:xfrm>
          <a:prstGeom prst="rect">
            <a:avLst/>
          </a:prstGeom>
        </p:spPr>
      </p:pic>
    </p:spTree>
    <p:extLst>
      <p:ext uri="{BB962C8B-B14F-4D97-AF65-F5344CB8AC3E}">
        <p14:creationId xmlns:p14="http://schemas.microsoft.com/office/powerpoint/2010/main" val="321089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571500"/>
            <a:ext cx="7620000" cy="5715000"/>
          </a:xfrm>
          <a:prstGeom prst="rect">
            <a:avLst/>
          </a:prstGeom>
        </p:spPr>
      </p:pic>
      <p:sp>
        <p:nvSpPr>
          <p:cNvPr id="3" name="TextBox 2"/>
          <p:cNvSpPr txBox="1"/>
          <p:nvPr/>
        </p:nvSpPr>
        <p:spPr>
          <a:xfrm>
            <a:off x="2114549" y="6400800"/>
            <a:ext cx="4822031" cy="376476"/>
          </a:xfrm>
          <a:prstGeom prst="rect">
            <a:avLst/>
          </a:prstGeom>
          <a:noFill/>
        </p:spPr>
        <p:txBody>
          <a:bodyPr wrap="square" rtlCol="0">
            <a:spAutoFit/>
          </a:bodyPr>
          <a:lstStyle/>
          <a:p>
            <a:pPr algn="ctr"/>
            <a:r>
              <a:rPr lang="en-US" b="1" dirty="0" smtClean="0"/>
              <a:t>UNC-Chapel Hill, Dec 2, 2015</a:t>
            </a:r>
            <a:endParaRPr lang="en-US" b="1" dirty="0"/>
          </a:p>
        </p:txBody>
      </p:sp>
    </p:spTree>
    <p:extLst>
      <p:ext uri="{BB962C8B-B14F-4D97-AF65-F5344CB8AC3E}">
        <p14:creationId xmlns:p14="http://schemas.microsoft.com/office/powerpoint/2010/main" val="256251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4050" y="-104775"/>
            <a:ext cx="5295900" cy="7067550"/>
          </a:xfrm>
          <a:prstGeom prst="rect">
            <a:avLst/>
          </a:prstGeom>
        </p:spPr>
      </p:pic>
    </p:spTree>
    <p:extLst>
      <p:ext uri="{BB962C8B-B14F-4D97-AF65-F5344CB8AC3E}">
        <p14:creationId xmlns:p14="http://schemas.microsoft.com/office/powerpoint/2010/main" val="927867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993"/>
            <a:ext cx="7886700" cy="943412"/>
          </a:xfrm>
        </p:spPr>
        <p:txBody>
          <a:bodyPr/>
          <a:lstStyle/>
          <a:p>
            <a:pPr algn="ctr"/>
            <a:r>
              <a:rPr lang="en-US" altLang="zh-CN" b="1" dirty="0" smtClean="0"/>
              <a:t>A true story </a:t>
            </a:r>
            <a:r>
              <a:rPr lang="zh-CN" altLang="en-US" b="1" dirty="0" smtClean="0"/>
              <a:t>真实故事</a:t>
            </a:r>
            <a:endParaRPr lang="en-US" b="1" dirty="0"/>
          </a:p>
        </p:txBody>
      </p:sp>
      <p:sp>
        <p:nvSpPr>
          <p:cNvPr id="3" name="Content Placeholder 2"/>
          <p:cNvSpPr>
            <a:spLocks noGrp="1"/>
          </p:cNvSpPr>
          <p:nvPr>
            <p:ph idx="1"/>
          </p:nvPr>
        </p:nvSpPr>
        <p:spPr>
          <a:xfrm>
            <a:off x="628650" y="1127234"/>
            <a:ext cx="7886700" cy="5049729"/>
          </a:xfrm>
        </p:spPr>
        <p:txBody>
          <a:bodyPr>
            <a:normAutofit/>
          </a:bodyPr>
          <a:lstStyle/>
          <a:p>
            <a:r>
              <a:rPr lang="en-US" sz="3600" dirty="0" smtClean="0"/>
              <a:t>1914 First World War. </a:t>
            </a:r>
            <a:r>
              <a:rPr lang="zh-CN" altLang="en-US" sz="3600" b="1" dirty="0" smtClean="0"/>
              <a:t>第一次世界大战。</a:t>
            </a:r>
            <a:endParaRPr lang="en-US" sz="3600" b="1" dirty="0" smtClean="0"/>
          </a:p>
          <a:p>
            <a:r>
              <a:rPr lang="en-US" sz="3600" dirty="0" smtClean="0"/>
              <a:t>German vs British. </a:t>
            </a:r>
            <a:r>
              <a:rPr lang="zh-CN" altLang="en-US" sz="3600" b="1" dirty="0" smtClean="0"/>
              <a:t>德国对英国。</a:t>
            </a:r>
            <a:endParaRPr lang="en-US" altLang="zh-CN" sz="3600" b="1" dirty="0" smtClean="0"/>
          </a:p>
          <a:p>
            <a:r>
              <a:rPr lang="en-US" sz="3600" dirty="0" smtClean="0"/>
              <a:t>Christmas eve. </a:t>
            </a:r>
            <a:r>
              <a:rPr lang="zh-CN" altLang="en-US" sz="3600" b="1" dirty="0" smtClean="0"/>
              <a:t>圣诞夜。</a:t>
            </a:r>
            <a:endParaRPr lang="en-US" sz="3600" b="1" dirty="0" smtClean="0"/>
          </a:p>
          <a:p>
            <a:r>
              <a:rPr lang="en-US" sz="3600" dirty="0" err="1" smtClean="0"/>
              <a:t>Stille</a:t>
            </a:r>
            <a:r>
              <a:rPr lang="en-US" sz="3600" dirty="0" smtClean="0"/>
              <a:t> </a:t>
            </a:r>
            <a:r>
              <a:rPr lang="en-US" sz="3600" dirty="0" err="1"/>
              <a:t>Nacht</a:t>
            </a:r>
            <a:r>
              <a:rPr lang="en-US" sz="3600" dirty="0"/>
              <a:t>! </a:t>
            </a:r>
            <a:r>
              <a:rPr lang="en-US" sz="3600" dirty="0" err="1"/>
              <a:t>Heilige</a:t>
            </a:r>
            <a:r>
              <a:rPr lang="en-US" sz="3600" dirty="0"/>
              <a:t> </a:t>
            </a:r>
            <a:r>
              <a:rPr lang="en-US" sz="3600" dirty="0" err="1"/>
              <a:t>Nacht</a:t>
            </a:r>
            <a:r>
              <a:rPr lang="en-US" sz="3600" dirty="0" smtClean="0"/>
              <a:t>! </a:t>
            </a:r>
          </a:p>
          <a:p>
            <a:r>
              <a:rPr lang="en-US" sz="3600" dirty="0" smtClean="0"/>
              <a:t>Silent Night! Holy Night!</a:t>
            </a:r>
          </a:p>
          <a:p>
            <a:r>
              <a:rPr lang="zh-CN" altLang="en-US" sz="3600" b="1" dirty="0"/>
              <a:t>平</a:t>
            </a:r>
            <a:r>
              <a:rPr lang="zh-CN" altLang="en-US" sz="3600" b="1" dirty="0" smtClean="0"/>
              <a:t>安夜！圣善夜！</a:t>
            </a:r>
            <a:endParaRPr lang="en-US" sz="3600" b="1" dirty="0"/>
          </a:p>
        </p:txBody>
      </p:sp>
    </p:spTree>
    <p:extLst>
      <p:ext uri="{BB962C8B-B14F-4D97-AF65-F5344CB8AC3E}">
        <p14:creationId xmlns:p14="http://schemas.microsoft.com/office/powerpoint/2010/main" val="279291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52400"/>
            <a:ext cx="8229600" cy="944562"/>
          </a:xfrm>
        </p:spPr>
        <p:txBody>
          <a:bodyPr/>
          <a:lstStyle/>
          <a:p>
            <a:r>
              <a:rPr lang="zh-CN" altLang="en-US" b="1" dirty="0">
                <a:ea typeface="宋体" charset="-122"/>
              </a:rPr>
              <a:t>基督降生了</a:t>
            </a:r>
          </a:p>
        </p:txBody>
      </p:sp>
      <p:sp>
        <p:nvSpPr>
          <p:cNvPr id="20483" name="Rectangle 3"/>
          <p:cNvSpPr>
            <a:spLocks noGrp="1" noChangeArrowheads="1"/>
          </p:cNvSpPr>
          <p:nvPr>
            <p:ph type="body" idx="1"/>
          </p:nvPr>
        </p:nvSpPr>
        <p:spPr>
          <a:xfrm>
            <a:off x="457200" y="1447800"/>
            <a:ext cx="4267200" cy="4876800"/>
          </a:xfrm>
        </p:spPr>
        <p:txBody>
          <a:bodyPr/>
          <a:lstStyle/>
          <a:p>
            <a:pPr marL="0" indent="0">
              <a:lnSpc>
                <a:spcPct val="120000"/>
              </a:lnSpc>
              <a:spcBef>
                <a:spcPct val="50000"/>
              </a:spcBef>
              <a:spcAft>
                <a:spcPct val="50000"/>
              </a:spcAft>
              <a:buNone/>
            </a:pPr>
            <a:r>
              <a:rPr lang="zh-CN" altLang="en-US" sz="3600" b="1" dirty="0" smtClean="0">
                <a:latin typeface="宋体" charset="-122"/>
                <a:ea typeface="宋体" charset="-122"/>
              </a:rPr>
              <a:t>你</a:t>
            </a:r>
            <a:r>
              <a:rPr lang="zh-CN" altLang="en-US" sz="3600" b="1" dirty="0">
                <a:latin typeface="宋体" charset="-122"/>
                <a:ea typeface="宋体" charset="-122"/>
              </a:rPr>
              <a:t>们要看见一个婴孩，包着布，卧在马槽里，那就是记号了。 </a:t>
            </a:r>
            <a:r>
              <a:rPr lang="zh-CN" altLang="en-US" sz="3600" b="1" dirty="0" smtClean="0">
                <a:latin typeface="宋体" charset="-122"/>
                <a:ea typeface="宋体" charset="-122"/>
              </a:rPr>
              <a:t>  路 </a:t>
            </a:r>
            <a:r>
              <a:rPr lang="en-US" altLang="zh-CN" sz="3600" b="1" dirty="0" smtClean="0">
                <a:latin typeface="宋体" charset="-122"/>
                <a:ea typeface="宋体" charset="-122"/>
              </a:rPr>
              <a:t>2:12</a:t>
            </a:r>
            <a:endParaRPr lang="en-US" altLang="zh-CN" sz="3600" b="1" dirty="0">
              <a:latin typeface="宋体" charset="-122"/>
              <a:ea typeface="宋体" charset="-122"/>
            </a:endParaRP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24000"/>
            <a:ext cx="31718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0151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861" y="445273"/>
            <a:ext cx="7895645" cy="3416320"/>
          </a:xfrm>
          <a:prstGeom prst="rect">
            <a:avLst/>
          </a:prstGeom>
          <a:noFill/>
        </p:spPr>
        <p:txBody>
          <a:bodyPr wrap="square" rtlCol="0">
            <a:spAutoFit/>
          </a:bodyPr>
          <a:lstStyle/>
          <a:p>
            <a:r>
              <a:rPr lang="en-US" sz="3600" b="1" dirty="0" smtClean="0"/>
              <a:t>And </a:t>
            </a:r>
            <a:r>
              <a:rPr lang="en-US" sz="3600" b="1" dirty="0"/>
              <a:t>now these three remain: faith, hope and love. But the greatest of these is love</a:t>
            </a:r>
            <a:r>
              <a:rPr lang="en-US" sz="3600" b="1" dirty="0" smtClean="0"/>
              <a:t>.</a:t>
            </a:r>
          </a:p>
          <a:p>
            <a:r>
              <a:rPr lang="zh-CN" altLang="en-US" sz="3600" b="1" dirty="0" smtClean="0">
                <a:ea typeface="SimSun" panose="02010600030101010101" pitchFamily="2" charset="-122"/>
              </a:rPr>
              <a:t>如</a:t>
            </a:r>
            <a:r>
              <a:rPr lang="zh-CN" altLang="en-US" sz="3600" b="1" dirty="0">
                <a:ea typeface="SimSun" panose="02010600030101010101" pitchFamily="2" charset="-122"/>
              </a:rPr>
              <a:t>今常存的有信，有望，有</a:t>
            </a:r>
            <a:r>
              <a:rPr lang="zh-CN" altLang="en-US" sz="3600" b="1" dirty="0" smtClean="0">
                <a:ea typeface="SimSun" panose="02010600030101010101" pitchFamily="2" charset="-122"/>
              </a:rPr>
              <a:t>爱。这</a:t>
            </a:r>
            <a:r>
              <a:rPr lang="zh-CN" altLang="en-US" sz="3600" b="1" dirty="0">
                <a:ea typeface="SimSun" panose="02010600030101010101" pitchFamily="2" charset="-122"/>
              </a:rPr>
              <a:t>三样，其中最大的是爱</a:t>
            </a:r>
            <a:r>
              <a:rPr lang="zh-CN" altLang="en-US" sz="3600" b="1" dirty="0" smtClean="0">
                <a:ea typeface="SimSun" panose="02010600030101010101" pitchFamily="2" charset="-122"/>
              </a:rPr>
              <a:t>。</a:t>
            </a:r>
            <a:r>
              <a:rPr lang="en-US" altLang="zh-CN" sz="3600" b="1" dirty="0" smtClean="0">
                <a:ea typeface="SimSun" panose="02010600030101010101" pitchFamily="2" charset="-122"/>
              </a:rPr>
              <a:t>							I </a:t>
            </a:r>
            <a:r>
              <a:rPr lang="en-US" altLang="zh-CN" sz="3600" b="1" dirty="0" err="1" smtClean="0">
                <a:ea typeface="SimSun" panose="02010600030101010101" pitchFamily="2" charset="-122"/>
              </a:rPr>
              <a:t>Cor</a:t>
            </a:r>
            <a:r>
              <a:rPr lang="en-US" altLang="zh-CN" sz="3600" b="1" dirty="0" smtClean="0">
                <a:ea typeface="SimSun" panose="02010600030101010101" pitchFamily="2" charset="-122"/>
              </a:rPr>
              <a:t> </a:t>
            </a:r>
            <a:r>
              <a:rPr lang="zh-CN" altLang="en-US" sz="3600" b="1" dirty="0" smtClean="0">
                <a:ea typeface="SimSun" panose="02010600030101010101" pitchFamily="2" charset="-122"/>
              </a:rPr>
              <a:t>林前 </a:t>
            </a:r>
            <a:r>
              <a:rPr lang="en-US" altLang="zh-CN" sz="3600" b="1" dirty="0" smtClean="0">
                <a:ea typeface="SimSun" panose="02010600030101010101" pitchFamily="2" charset="-122"/>
              </a:rPr>
              <a:t>13</a:t>
            </a:r>
            <a:r>
              <a:rPr lang="zh-CN" altLang="en-US" sz="3600" b="1" dirty="0" smtClean="0">
                <a:ea typeface="SimSun" panose="02010600030101010101" pitchFamily="2" charset="-122"/>
              </a:rPr>
              <a:t>：</a:t>
            </a:r>
            <a:r>
              <a:rPr lang="en-US" altLang="zh-CN" sz="3600" b="1" dirty="0" smtClean="0">
                <a:ea typeface="SimSun" panose="02010600030101010101" pitchFamily="2" charset="-122"/>
              </a:rPr>
              <a:t>13</a:t>
            </a:r>
            <a:endParaRPr lang="en-US" sz="3600" b="1" dirty="0"/>
          </a:p>
        </p:txBody>
      </p:sp>
    </p:spTree>
    <p:extLst>
      <p:ext uri="{BB962C8B-B14F-4D97-AF65-F5344CB8AC3E}">
        <p14:creationId xmlns:p14="http://schemas.microsoft.com/office/powerpoint/2010/main" val="1424966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2736"/>
            <a:ext cx="7886700" cy="907083"/>
          </a:xfrm>
        </p:spPr>
        <p:txBody>
          <a:bodyPr/>
          <a:lstStyle/>
          <a:p>
            <a:pPr algn="ctr"/>
            <a:r>
              <a:rPr lang="en-US" altLang="zh-CN" b="1" dirty="0" smtClean="0"/>
              <a:t>Faith </a:t>
            </a:r>
            <a:r>
              <a:rPr lang="zh-CN" altLang="en-US" b="1" dirty="0" smtClean="0"/>
              <a:t>信心</a:t>
            </a:r>
            <a:endParaRPr lang="en-US" b="1" dirty="0"/>
          </a:p>
        </p:txBody>
      </p:sp>
      <p:sp>
        <p:nvSpPr>
          <p:cNvPr id="3" name="Content Placeholder 2"/>
          <p:cNvSpPr>
            <a:spLocks noGrp="1"/>
          </p:cNvSpPr>
          <p:nvPr>
            <p:ph idx="1"/>
          </p:nvPr>
        </p:nvSpPr>
        <p:spPr>
          <a:xfrm>
            <a:off x="628650" y="1009819"/>
            <a:ext cx="7886700" cy="5016073"/>
          </a:xfrm>
        </p:spPr>
        <p:txBody>
          <a:bodyPr>
            <a:normAutofit/>
          </a:bodyPr>
          <a:lstStyle/>
          <a:p>
            <a:r>
              <a:rPr lang="en-US" sz="3600" dirty="0">
                <a:latin typeface="Georgia" panose="02040502050405020303" pitchFamily="18" charset="0"/>
              </a:rPr>
              <a:t>And I will put enmity between you and the woman, and between your offspring and hers; he will crush your head, and you will strike his heel</a:t>
            </a:r>
            <a:r>
              <a:rPr lang="en-US" sz="3600" dirty="0" smtClean="0">
                <a:latin typeface="Georgia" panose="02040502050405020303" pitchFamily="18" charset="0"/>
              </a:rPr>
              <a:t>. </a:t>
            </a:r>
            <a:r>
              <a:rPr lang="zh-CN" altLang="en-US" sz="3600" b="1" dirty="0" smtClean="0">
                <a:latin typeface="SimSun" panose="02010600030101010101" pitchFamily="2" charset="-122"/>
                <a:ea typeface="SimSun" panose="02010600030101010101" pitchFamily="2" charset="-122"/>
              </a:rPr>
              <a:t>我</a:t>
            </a:r>
            <a:r>
              <a:rPr lang="zh-CN" altLang="en-US" sz="3600" b="1" dirty="0">
                <a:latin typeface="SimSun" panose="02010600030101010101" pitchFamily="2" charset="-122"/>
                <a:ea typeface="SimSun" panose="02010600030101010101" pitchFamily="2" charset="-122"/>
              </a:rPr>
              <a:t>又要叫你和女人彼此为仇；你的後裔和女人的後裔也彼此为仇。女人的後裔要伤你的头；你要伤他的脚跟</a:t>
            </a:r>
            <a:r>
              <a:rPr lang="zh-CN" altLang="en-US" sz="3600" b="1" dirty="0" smtClean="0">
                <a:latin typeface="SimSun" panose="02010600030101010101" pitchFamily="2" charset="-122"/>
                <a:ea typeface="SimSun" panose="02010600030101010101" pitchFamily="2" charset="-122"/>
              </a:rPr>
              <a:t>。</a:t>
            </a:r>
            <a:r>
              <a:rPr lang="en-US" altLang="zh-CN" sz="3600" b="1" dirty="0" smtClean="0">
                <a:latin typeface="SimSun" panose="02010600030101010101" pitchFamily="2" charset="-122"/>
                <a:ea typeface="SimSun" panose="02010600030101010101" pitchFamily="2" charset="-122"/>
              </a:rPr>
              <a:t>			Gen </a:t>
            </a:r>
            <a:r>
              <a:rPr lang="zh-CN" altLang="en-US" sz="3600" b="1" dirty="0" smtClean="0">
                <a:latin typeface="SimSun" panose="02010600030101010101" pitchFamily="2" charset="-122"/>
                <a:ea typeface="SimSun" panose="02010600030101010101" pitchFamily="2" charset="-122"/>
              </a:rPr>
              <a:t>创 </a:t>
            </a:r>
            <a:r>
              <a:rPr lang="en-US" altLang="zh-CN" sz="3600" b="1" dirty="0" smtClean="0">
                <a:latin typeface="SimSun" panose="02010600030101010101" pitchFamily="2" charset="-122"/>
                <a:ea typeface="SimSun" panose="02010600030101010101" pitchFamily="2" charset="-122"/>
              </a:rPr>
              <a:t>3</a:t>
            </a:r>
            <a:r>
              <a:rPr lang="zh-CN" altLang="en-US" sz="3600" b="1" dirty="0" smtClean="0">
                <a:latin typeface="SimSun" panose="02010600030101010101" pitchFamily="2" charset="-122"/>
                <a:ea typeface="SimSun" panose="02010600030101010101" pitchFamily="2" charset="-122"/>
              </a:rPr>
              <a:t>：</a:t>
            </a:r>
            <a:r>
              <a:rPr lang="en-US" altLang="zh-CN" sz="3600" b="1" dirty="0" smtClean="0">
                <a:latin typeface="SimSun" panose="02010600030101010101" pitchFamily="2" charset="-122"/>
                <a:ea typeface="SimSun" panose="02010600030101010101" pitchFamily="2" charset="-122"/>
              </a:rPr>
              <a:t>15</a:t>
            </a:r>
          </a:p>
        </p:txBody>
      </p:sp>
    </p:spTree>
    <p:extLst>
      <p:ext uri="{BB962C8B-B14F-4D97-AF65-F5344CB8AC3E}">
        <p14:creationId xmlns:p14="http://schemas.microsoft.com/office/powerpoint/2010/main" val="1822026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768" y="256956"/>
            <a:ext cx="7886700" cy="4351338"/>
          </a:xfrm>
        </p:spPr>
        <p:txBody>
          <a:bodyPr/>
          <a:lstStyle/>
          <a:p>
            <a:pPr lvl="0"/>
            <a:r>
              <a:rPr lang="en-US" altLang="zh-CN" sz="3600" dirty="0">
                <a:solidFill>
                  <a:prstClr val="black"/>
                </a:solidFill>
                <a:latin typeface="Georgia" panose="02040502050405020303" pitchFamily="18" charset="0"/>
                <a:ea typeface="SimSun" panose="02010600030101010101" pitchFamily="2" charset="-122"/>
              </a:rPr>
              <a:t>Offspring</a:t>
            </a:r>
            <a:r>
              <a:rPr lang="zh-CN" altLang="en-US" sz="3600" dirty="0">
                <a:solidFill>
                  <a:prstClr val="black"/>
                </a:solidFill>
                <a:latin typeface="Georgia" panose="02040502050405020303" pitchFamily="18" charset="0"/>
                <a:ea typeface="SimSun" panose="02010600030101010101" pitchFamily="2" charset="-122"/>
              </a:rPr>
              <a:t> </a:t>
            </a:r>
            <a:r>
              <a:rPr lang="en-US" altLang="zh-CN" sz="3600" dirty="0">
                <a:solidFill>
                  <a:prstClr val="black"/>
                </a:solidFill>
                <a:latin typeface="Georgia" panose="02040502050405020303" pitchFamily="18" charset="0"/>
                <a:ea typeface="SimSun" panose="02010600030101010101" pitchFamily="2" charset="-122"/>
              </a:rPr>
              <a:t>of woman</a:t>
            </a:r>
            <a:r>
              <a:rPr lang="zh-CN" altLang="en-US" sz="3600" b="1" dirty="0">
                <a:solidFill>
                  <a:prstClr val="black"/>
                </a:solidFill>
                <a:latin typeface="Georgia" panose="02040502050405020303" pitchFamily="18" charset="0"/>
                <a:ea typeface="SimSun" panose="02010600030101010101" pitchFamily="2" charset="-122"/>
              </a:rPr>
              <a:t>女人的後裔</a:t>
            </a:r>
            <a:r>
              <a:rPr lang="zh-CN" altLang="en-US" sz="3600" b="1" dirty="0" smtClean="0">
                <a:solidFill>
                  <a:prstClr val="black"/>
                </a:solidFill>
                <a:latin typeface="Georgia" panose="02040502050405020303" pitchFamily="18" charset="0"/>
                <a:ea typeface="SimSun" panose="02010600030101010101" pitchFamily="2" charset="-122"/>
              </a:rPr>
              <a:t>。</a:t>
            </a:r>
            <a:endParaRPr lang="en-US" sz="3600" dirty="0" smtClean="0">
              <a:latin typeface="Georgia" panose="02040502050405020303" pitchFamily="18" charset="0"/>
            </a:endParaRPr>
          </a:p>
          <a:p>
            <a:r>
              <a:rPr lang="en-US" sz="3600" dirty="0" smtClean="0">
                <a:latin typeface="Georgia" panose="02040502050405020303" pitchFamily="18" charset="0"/>
              </a:rPr>
              <a:t>The </a:t>
            </a:r>
            <a:r>
              <a:rPr lang="en-US" sz="3600" dirty="0">
                <a:latin typeface="Georgia" panose="02040502050405020303" pitchFamily="18" charset="0"/>
              </a:rPr>
              <a:t>virgin will conceive and give birth to a son, and will call him Immanuel. </a:t>
            </a:r>
            <a:r>
              <a:rPr lang="zh-CN" altLang="en-US" sz="3600" b="1" dirty="0" smtClean="0">
                <a:solidFill>
                  <a:prstClr val="black"/>
                </a:solidFill>
                <a:latin typeface="Georgia" panose="02040502050405020303" pitchFamily="18" charset="0"/>
                <a:ea typeface="SimSun" panose="02010600030101010101" pitchFamily="2" charset="-122"/>
              </a:rPr>
              <a:t>必</a:t>
            </a:r>
            <a:r>
              <a:rPr lang="zh-CN" altLang="en-US" sz="3600" b="1" dirty="0">
                <a:solidFill>
                  <a:prstClr val="black"/>
                </a:solidFill>
                <a:latin typeface="Georgia" panose="02040502050405020303" pitchFamily="18" charset="0"/>
                <a:ea typeface="SimSun" panose="02010600030101010101" pitchFamily="2" charset="-122"/>
              </a:rPr>
              <a:t>有童女怀孕生子，给他起名叫以马内利（就是神与我们同在的意思）。			</a:t>
            </a:r>
            <a:r>
              <a:rPr lang="en-US" altLang="zh-CN" sz="3600" dirty="0" smtClean="0">
                <a:solidFill>
                  <a:prstClr val="black"/>
                </a:solidFill>
                <a:latin typeface="Georgia" panose="02040502050405020303" pitchFamily="18" charset="0"/>
                <a:ea typeface="SimSun" panose="02010600030101010101" pitchFamily="2" charset="-122"/>
              </a:rPr>
              <a:t>Isa</a:t>
            </a:r>
            <a:r>
              <a:rPr lang="en-US" altLang="zh-CN" sz="3600" b="1" dirty="0" smtClean="0">
                <a:solidFill>
                  <a:prstClr val="black"/>
                </a:solidFill>
                <a:latin typeface="Georgia" panose="02040502050405020303" pitchFamily="18" charset="0"/>
                <a:ea typeface="SimSun" panose="02010600030101010101" pitchFamily="2" charset="-122"/>
              </a:rPr>
              <a:t> </a:t>
            </a:r>
            <a:r>
              <a:rPr lang="zh-CN" altLang="en-US" sz="3600" b="1" dirty="0" smtClean="0">
                <a:solidFill>
                  <a:prstClr val="black"/>
                </a:solidFill>
                <a:latin typeface="Georgia" panose="02040502050405020303" pitchFamily="18" charset="0"/>
                <a:ea typeface="SimSun" panose="02010600030101010101" pitchFamily="2" charset="-122"/>
              </a:rPr>
              <a:t>赛 </a:t>
            </a:r>
            <a:r>
              <a:rPr lang="en-US" altLang="zh-CN" sz="3600" b="1" dirty="0">
                <a:solidFill>
                  <a:prstClr val="black"/>
                </a:solidFill>
                <a:latin typeface="宋体" panose="02010600030101010101" pitchFamily="2" charset="-122"/>
              </a:rPr>
              <a:t>7:14</a:t>
            </a:r>
          </a:p>
          <a:p>
            <a:endParaRPr lang="en-US" dirty="0"/>
          </a:p>
        </p:txBody>
      </p:sp>
    </p:spTree>
    <p:extLst>
      <p:ext uri="{BB962C8B-B14F-4D97-AF65-F5344CB8AC3E}">
        <p14:creationId xmlns:p14="http://schemas.microsoft.com/office/powerpoint/2010/main" val="267644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641"/>
            <a:ext cx="7886700" cy="935529"/>
          </a:xfrm>
        </p:spPr>
        <p:txBody>
          <a:bodyPr/>
          <a:lstStyle/>
          <a:p>
            <a:pPr algn="ctr"/>
            <a:r>
              <a:rPr lang="en-US" dirty="0" smtClean="0">
                <a:latin typeface="Georgia" panose="02040502050405020303" pitchFamily="18" charset="0"/>
              </a:rPr>
              <a:t>Faith of Mary </a:t>
            </a:r>
            <a:r>
              <a:rPr lang="zh-CN" altLang="en-US" b="1" dirty="0" smtClean="0"/>
              <a:t>马利亚的信心</a:t>
            </a:r>
            <a:endParaRPr lang="en-US" b="1" dirty="0"/>
          </a:p>
        </p:txBody>
      </p:sp>
      <p:sp>
        <p:nvSpPr>
          <p:cNvPr id="3" name="Content Placeholder 2"/>
          <p:cNvSpPr>
            <a:spLocks noGrp="1"/>
          </p:cNvSpPr>
          <p:nvPr>
            <p:ph idx="1"/>
          </p:nvPr>
        </p:nvSpPr>
        <p:spPr>
          <a:xfrm>
            <a:off x="628650" y="1206062"/>
            <a:ext cx="7886700" cy="4970901"/>
          </a:xfrm>
        </p:spPr>
        <p:txBody>
          <a:bodyPr>
            <a:normAutofit/>
          </a:bodyPr>
          <a:lstStyle/>
          <a:p>
            <a:r>
              <a:rPr lang="en-US" sz="3600" dirty="0" smtClean="0">
                <a:latin typeface="Georgia" panose="02040502050405020303" pitchFamily="18" charset="0"/>
              </a:rPr>
              <a:t>“How </a:t>
            </a:r>
            <a:r>
              <a:rPr lang="en-US" sz="3600" dirty="0">
                <a:latin typeface="Georgia" panose="02040502050405020303" pitchFamily="18" charset="0"/>
              </a:rPr>
              <a:t>will this be</a:t>
            </a:r>
            <a:r>
              <a:rPr lang="en-US" sz="3600" dirty="0" smtClean="0">
                <a:latin typeface="Georgia" panose="02040502050405020303" pitchFamily="18" charset="0"/>
              </a:rPr>
              <a:t>,” </a:t>
            </a:r>
            <a:r>
              <a:rPr lang="en-US" sz="3600" dirty="0">
                <a:latin typeface="Georgia" panose="02040502050405020303" pitchFamily="18" charset="0"/>
              </a:rPr>
              <a:t>Mary asked the angel, </a:t>
            </a:r>
            <a:r>
              <a:rPr lang="en-US" sz="3600" dirty="0" smtClean="0">
                <a:latin typeface="Georgia" panose="02040502050405020303" pitchFamily="18" charset="0"/>
              </a:rPr>
              <a:t>“since </a:t>
            </a:r>
            <a:r>
              <a:rPr lang="en-US" sz="3600" dirty="0">
                <a:latin typeface="Georgia" panose="02040502050405020303" pitchFamily="18" charset="0"/>
              </a:rPr>
              <a:t>I am a virgin</a:t>
            </a:r>
            <a:r>
              <a:rPr lang="en-US" sz="3600" dirty="0" smtClean="0">
                <a:latin typeface="Georgia" panose="02040502050405020303" pitchFamily="18" charset="0"/>
              </a:rPr>
              <a:t>?“ </a:t>
            </a:r>
            <a:r>
              <a:rPr lang="zh-CN" altLang="en-US" sz="3600" b="1" dirty="0" smtClean="0">
                <a:latin typeface="SimSun" panose="02010600030101010101" pitchFamily="2" charset="-122"/>
                <a:ea typeface="SimSun" panose="02010600030101010101" pitchFamily="2" charset="-122"/>
              </a:rPr>
              <a:t>马</a:t>
            </a:r>
            <a:r>
              <a:rPr lang="zh-CN" altLang="en-US" sz="3600" b="1" dirty="0">
                <a:latin typeface="SimSun" panose="02010600030101010101" pitchFamily="2" charset="-122"/>
                <a:ea typeface="SimSun" panose="02010600030101010101" pitchFamily="2" charset="-122"/>
              </a:rPr>
              <a:t>利亚对天使说：「我没有出嫁，怎麽有这事呢？</a:t>
            </a:r>
            <a:r>
              <a:rPr lang="zh-CN" altLang="en-US" sz="3600" b="1" dirty="0" smtClean="0">
                <a:latin typeface="SimSun" panose="02010600030101010101" pitchFamily="2" charset="-122"/>
                <a:ea typeface="SimSun" panose="02010600030101010101" pitchFamily="2" charset="-122"/>
              </a:rPr>
              <a:t>」</a:t>
            </a:r>
            <a:r>
              <a:rPr lang="en-US" altLang="zh-CN" sz="3600" b="1" dirty="0" smtClean="0">
                <a:latin typeface="SimSun" panose="02010600030101010101" pitchFamily="2" charset="-122"/>
                <a:ea typeface="SimSun" panose="02010600030101010101" pitchFamily="2" charset="-122"/>
              </a:rPr>
              <a:t>		Luke </a:t>
            </a:r>
            <a:r>
              <a:rPr lang="zh-CN" altLang="en-US" sz="3600" b="1" dirty="0" smtClean="0">
                <a:latin typeface="SimSun" panose="02010600030101010101" pitchFamily="2" charset="-122"/>
                <a:ea typeface="SimSun" panose="02010600030101010101" pitchFamily="2" charset="-122"/>
              </a:rPr>
              <a:t>路 </a:t>
            </a:r>
            <a:r>
              <a:rPr lang="en-US" altLang="zh-CN" sz="3600" b="1" dirty="0" smtClean="0">
                <a:latin typeface="SimSun" panose="02010600030101010101" pitchFamily="2" charset="-122"/>
                <a:ea typeface="SimSun" panose="02010600030101010101" pitchFamily="2" charset="-122"/>
              </a:rPr>
              <a:t>1</a:t>
            </a:r>
            <a:r>
              <a:rPr lang="zh-CN" altLang="en-US" sz="3600" b="1" dirty="0" smtClean="0">
                <a:latin typeface="SimSun" panose="02010600030101010101" pitchFamily="2" charset="-122"/>
                <a:ea typeface="SimSun" panose="02010600030101010101" pitchFamily="2" charset="-122"/>
              </a:rPr>
              <a:t>：</a:t>
            </a:r>
            <a:r>
              <a:rPr lang="en-US" altLang="zh-CN" sz="3600" b="1" dirty="0" smtClean="0">
                <a:latin typeface="SimSun" panose="02010600030101010101" pitchFamily="2" charset="-122"/>
                <a:ea typeface="SimSun" panose="02010600030101010101" pitchFamily="2" charset="-122"/>
              </a:rPr>
              <a:t>34</a:t>
            </a:r>
          </a:p>
          <a:p>
            <a:r>
              <a:rPr lang="en-US" sz="3600" dirty="0" smtClean="0">
                <a:latin typeface="Georgia" panose="02040502050405020303" pitchFamily="18" charset="0"/>
              </a:rPr>
              <a:t>“I </a:t>
            </a:r>
            <a:r>
              <a:rPr lang="en-US" sz="3600" dirty="0">
                <a:latin typeface="Georgia" panose="02040502050405020303" pitchFamily="18" charset="0"/>
              </a:rPr>
              <a:t>am the </a:t>
            </a:r>
            <a:r>
              <a:rPr lang="en-US" sz="3600" dirty="0" smtClean="0">
                <a:latin typeface="Georgia" panose="02040502050405020303" pitchFamily="18" charset="0"/>
              </a:rPr>
              <a:t>Lord‘s </a:t>
            </a:r>
            <a:r>
              <a:rPr lang="en-US" sz="3600" dirty="0">
                <a:latin typeface="Georgia" panose="02040502050405020303" pitchFamily="18" charset="0"/>
              </a:rPr>
              <a:t>servant</a:t>
            </a:r>
            <a:r>
              <a:rPr lang="en-US" sz="3600" dirty="0" smtClean="0">
                <a:latin typeface="Georgia" panose="02040502050405020303" pitchFamily="18" charset="0"/>
              </a:rPr>
              <a:t>,” </a:t>
            </a:r>
            <a:r>
              <a:rPr lang="en-US" sz="3600" dirty="0">
                <a:latin typeface="Georgia" panose="02040502050405020303" pitchFamily="18" charset="0"/>
              </a:rPr>
              <a:t>Mary answered. </a:t>
            </a:r>
            <a:r>
              <a:rPr lang="en-US" sz="3600" dirty="0" smtClean="0">
                <a:latin typeface="Georgia" panose="02040502050405020303" pitchFamily="18" charset="0"/>
              </a:rPr>
              <a:t>“May </a:t>
            </a:r>
            <a:r>
              <a:rPr lang="en-US" sz="3600" dirty="0">
                <a:latin typeface="Georgia" panose="02040502050405020303" pitchFamily="18" charset="0"/>
              </a:rPr>
              <a:t>your word to me be </a:t>
            </a:r>
            <a:r>
              <a:rPr lang="en-US" sz="3600" dirty="0" smtClean="0">
                <a:latin typeface="Georgia" panose="02040502050405020303" pitchFamily="18" charset="0"/>
              </a:rPr>
              <a:t>fulfilled</a:t>
            </a:r>
            <a:r>
              <a:rPr lang="en-US" sz="3600" b="1" dirty="0">
                <a:latin typeface="Georgia" panose="02040502050405020303" pitchFamily="18" charset="0"/>
              </a:rPr>
              <a:t>.</a:t>
            </a:r>
            <a:r>
              <a:rPr lang="en-US" sz="3600" b="1" dirty="0" smtClean="0">
                <a:latin typeface="Georgia" panose="02040502050405020303" pitchFamily="18" charset="0"/>
              </a:rPr>
              <a:t> “ </a:t>
            </a:r>
            <a:r>
              <a:rPr lang="zh-CN" altLang="en-US" sz="3600" b="1" dirty="0" smtClean="0">
                <a:latin typeface="Georgia" panose="02040502050405020303" pitchFamily="18" charset="0"/>
              </a:rPr>
              <a:t>马</a:t>
            </a:r>
            <a:r>
              <a:rPr lang="zh-CN" altLang="en-US" sz="3600" b="1" dirty="0">
                <a:latin typeface="Georgia" panose="02040502050405020303" pitchFamily="18" charset="0"/>
              </a:rPr>
              <a:t>利亚说：「我是主的使女，情愿照你的话成就在我身上。</a:t>
            </a:r>
            <a:r>
              <a:rPr lang="zh-CN" altLang="en-US" sz="3600" b="1" dirty="0" smtClean="0">
                <a:latin typeface="Georgia" panose="02040502050405020303" pitchFamily="18" charset="0"/>
              </a:rPr>
              <a:t>」</a:t>
            </a:r>
            <a:r>
              <a:rPr lang="en-US" altLang="zh-CN" sz="3600" b="1" dirty="0" smtClean="0">
                <a:latin typeface="Georgia" panose="02040502050405020303" pitchFamily="18" charset="0"/>
              </a:rPr>
              <a:t>				</a:t>
            </a:r>
            <a:r>
              <a:rPr lang="en-US" altLang="zh-CN" sz="3600" dirty="0" smtClean="0">
                <a:latin typeface="Georgia" panose="02040502050405020303" pitchFamily="18" charset="0"/>
              </a:rPr>
              <a:t>Luke </a:t>
            </a:r>
            <a:r>
              <a:rPr lang="zh-CN" altLang="en-US" sz="3600" b="1" dirty="0" smtClean="0">
                <a:latin typeface="Georgia" panose="02040502050405020303" pitchFamily="18" charset="0"/>
              </a:rPr>
              <a:t>路</a:t>
            </a:r>
            <a:r>
              <a:rPr lang="zh-CN" altLang="en-US" sz="3600" dirty="0" smtClean="0">
                <a:latin typeface="Georgia" panose="02040502050405020303" pitchFamily="18" charset="0"/>
              </a:rPr>
              <a:t> </a:t>
            </a:r>
            <a:r>
              <a:rPr lang="en-US" altLang="zh-CN" sz="3600" b="1" dirty="0" smtClean="0">
                <a:latin typeface="+mn-ea"/>
              </a:rPr>
              <a:t>1</a:t>
            </a:r>
            <a:r>
              <a:rPr lang="zh-CN" altLang="en-US" sz="3600" b="1" dirty="0" smtClean="0">
                <a:latin typeface="+mn-ea"/>
              </a:rPr>
              <a:t>：</a:t>
            </a:r>
            <a:r>
              <a:rPr lang="en-US" altLang="zh-CN" sz="3600" b="1" dirty="0" smtClean="0">
                <a:latin typeface="+mn-ea"/>
              </a:rPr>
              <a:t>38</a:t>
            </a:r>
            <a:endParaRPr lang="en-US" sz="3600" b="1" dirty="0">
              <a:latin typeface="+mn-ea"/>
            </a:endParaRPr>
          </a:p>
        </p:txBody>
      </p:sp>
    </p:spTree>
    <p:extLst>
      <p:ext uri="{BB962C8B-B14F-4D97-AF65-F5344CB8AC3E}">
        <p14:creationId xmlns:p14="http://schemas.microsoft.com/office/powerpoint/2010/main" val="95048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3464"/>
            <a:ext cx="7886700" cy="998591"/>
          </a:xfrm>
        </p:spPr>
        <p:txBody>
          <a:bodyPr/>
          <a:lstStyle/>
          <a:p>
            <a:pPr algn="ctr"/>
            <a:r>
              <a:rPr lang="en-US" altLang="zh-CN" dirty="0" smtClean="0">
                <a:latin typeface="Georgia" panose="02040502050405020303" pitchFamily="18" charset="0"/>
              </a:rPr>
              <a:t>Faith</a:t>
            </a:r>
            <a:r>
              <a:rPr lang="zh-CN" altLang="en-US" dirty="0">
                <a:latin typeface="Georgia" panose="02040502050405020303" pitchFamily="18" charset="0"/>
              </a:rPr>
              <a:t> </a:t>
            </a:r>
            <a:r>
              <a:rPr lang="en-US" altLang="zh-CN" dirty="0" smtClean="0">
                <a:latin typeface="Georgia" panose="02040502050405020303" pitchFamily="18" charset="0"/>
              </a:rPr>
              <a:t>of Joseph </a:t>
            </a:r>
            <a:r>
              <a:rPr lang="zh-CN" altLang="en-US" b="1" dirty="0" smtClean="0"/>
              <a:t>约瑟的信心</a:t>
            </a:r>
            <a:endParaRPr lang="en-US" b="1" dirty="0"/>
          </a:p>
        </p:txBody>
      </p:sp>
      <p:sp>
        <p:nvSpPr>
          <p:cNvPr id="3" name="Content Placeholder 2"/>
          <p:cNvSpPr>
            <a:spLocks noGrp="1"/>
          </p:cNvSpPr>
          <p:nvPr>
            <p:ph idx="1"/>
          </p:nvPr>
        </p:nvSpPr>
        <p:spPr>
          <a:xfrm>
            <a:off x="628650" y="1198179"/>
            <a:ext cx="7886700" cy="4978784"/>
          </a:xfrm>
        </p:spPr>
        <p:txBody>
          <a:bodyPr/>
          <a:lstStyle/>
          <a:p>
            <a:r>
              <a:rPr lang="en-US" sz="3600" dirty="0">
                <a:latin typeface="Georgia" panose="02040502050405020303" pitchFamily="18" charset="0"/>
              </a:rPr>
              <a:t>When Joseph woke up, he did what the angel of the Lord had commanded him and took Mary home as his wife</a:t>
            </a:r>
            <a:r>
              <a:rPr lang="en-US" sz="3600" dirty="0" smtClean="0">
                <a:latin typeface="Georgia" panose="02040502050405020303" pitchFamily="18" charset="0"/>
              </a:rPr>
              <a:t>. </a:t>
            </a:r>
            <a:r>
              <a:rPr lang="zh-CN" altLang="en-US" sz="3600" b="1" dirty="0" smtClean="0">
                <a:solidFill>
                  <a:prstClr val="black"/>
                </a:solidFill>
                <a:latin typeface="宋体"/>
              </a:rPr>
              <a:t>约</a:t>
            </a:r>
            <a:r>
              <a:rPr lang="zh-CN" altLang="en-US" sz="3600" b="1" dirty="0">
                <a:solidFill>
                  <a:prstClr val="black"/>
                </a:solidFill>
                <a:latin typeface="宋体"/>
              </a:rPr>
              <a:t>瑟醒了，起来，就遵著主使者的吩咐把妻子娶过</a:t>
            </a:r>
            <a:r>
              <a:rPr lang="zh-CN" altLang="en-US" sz="3600" b="1" dirty="0" smtClean="0">
                <a:solidFill>
                  <a:prstClr val="black"/>
                </a:solidFill>
                <a:latin typeface="宋体"/>
              </a:rPr>
              <a:t>来。</a:t>
            </a:r>
            <a:r>
              <a:rPr lang="en-US" altLang="zh-CN" sz="3600" b="1" dirty="0" smtClean="0">
                <a:solidFill>
                  <a:prstClr val="black"/>
                </a:solidFill>
                <a:latin typeface="宋体"/>
              </a:rPr>
              <a:t>		Matt</a:t>
            </a:r>
            <a:r>
              <a:rPr lang="zh-CN" altLang="en-US" sz="3600" b="1" dirty="0" smtClean="0">
                <a:solidFill>
                  <a:prstClr val="black"/>
                </a:solidFill>
                <a:latin typeface="宋体"/>
              </a:rPr>
              <a:t>太 </a:t>
            </a:r>
            <a:r>
              <a:rPr lang="en-US" altLang="zh-CN" sz="3600" b="1" dirty="0" smtClean="0">
                <a:solidFill>
                  <a:prstClr val="black"/>
                </a:solidFill>
                <a:latin typeface="宋体"/>
              </a:rPr>
              <a:t>1</a:t>
            </a:r>
            <a:r>
              <a:rPr lang="zh-CN" altLang="en-US" sz="3600" b="1" dirty="0" smtClean="0">
                <a:solidFill>
                  <a:prstClr val="black"/>
                </a:solidFill>
                <a:latin typeface="宋体"/>
              </a:rPr>
              <a:t>：</a:t>
            </a:r>
            <a:r>
              <a:rPr lang="en-US" altLang="zh-CN" sz="3600" b="1" dirty="0" smtClean="0">
                <a:solidFill>
                  <a:prstClr val="black"/>
                </a:solidFill>
                <a:latin typeface="宋体"/>
              </a:rPr>
              <a:t>24</a:t>
            </a:r>
            <a:endParaRPr lang="en-US" dirty="0"/>
          </a:p>
        </p:txBody>
      </p:sp>
    </p:spTree>
    <p:extLst>
      <p:ext uri="{BB962C8B-B14F-4D97-AF65-F5344CB8AC3E}">
        <p14:creationId xmlns:p14="http://schemas.microsoft.com/office/powerpoint/2010/main" val="2099557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4783"/>
            <a:ext cx="7886700" cy="938888"/>
          </a:xfrm>
        </p:spPr>
        <p:txBody>
          <a:bodyPr/>
          <a:lstStyle/>
          <a:p>
            <a:pPr algn="ctr"/>
            <a:r>
              <a:rPr lang="en-US" b="1" dirty="0" smtClean="0"/>
              <a:t>Hope </a:t>
            </a:r>
            <a:r>
              <a:rPr lang="zh-CN" altLang="en-US" b="1" dirty="0" smtClean="0"/>
              <a:t>盼望</a:t>
            </a:r>
            <a:endParaRPr lang="en-US" b="1" dirty="0"/>
          </a:p>
        </p:txBody>
      </p:sp>
      <p:sp>
        <p:nvSpPr>
          <p:cNvPr id="3" name="Content Placeholder 2"/>
          <p:cNvSpPr>
            <a:spLocks noGrp="1"/>
          </p:cNvSpPr>
          <p:nvPr>
            <p:ph idx="1"/>
          </p:nvPr>
        </p:nvSpPr>
        <p:spPr>
          <a:xfrm>
            <a:off x="628650" y="1158766"/>
            <a:ext cx="7886700" cy="5018197"/>
          </a:xfrm>
        </p:spPr>
        <p:txBody>
          <a:bodyPr>
            <a:normAutofit/>
          </a:bodyPr>
          <a:lstStyle/>
          <a:p>
            <a:r>
              <a:rPr lang="en-US" sz="3600" dirty="0">
                <a:latin typeface="Georgia" panose="02040502050405020303" pitchFamily="18" charset="0"/>
              </a:rPr>
              <a:t>Elizabeth was filled with the Holy Spirit. </a:t>
            </a:r>
            <a:r>
              <a:rPr lang="en-US" sz="3600" dirty="0" smtClean="0">
                <a:solidFill>
                  <a:prstClr val="black"/>
                </a:solidFill>
                <a:latin typeface="Georgia" panose="02040502050405020303" pitchFamily="18" charset="0"/>
              </a:rPr>
              <a:t>In </a:t>
            </a:r>
            <a:r>
              <a:rPr lang="en-US" sz="3600" dirty="0">
                <a:solidFill>
                  <a:prstClr val="black"/>
                </a:solidFill>
                <a:latin typeface="Georgia" panose="02040502050405020303" pitchFamily="18" charset="0"/>
              </a:rPr>
              <a:t>a loud voice she exclaimed: "Blessed are you among women, and blessed is the child you will bear! </a:t>
            </a:r>
          </a:p>
          <a:p>
            <a:r>
              <a:rPr lang="zh-CN" altLang="en-US" sz="3600" b="1" dirty="0" smtClean="0">
                <a:latin typeface="SimSun" panose="02010600030101010101" pitchFamily="2" charset="-122"/>
                <a:ea typeface="SimSun" panose="02010600030101010101" pitchFamily="2" charset="-122"/>
              </a:rPr>
              <a:t>以</a:t>
            </a:r>
            <a:r>
              <a:rPr lang="zh-CN" altLang="en-US" sz="3600" b="1" dirty="0">
                <a:latin typeface="SimSun" panose="02010600030101010101" pitchFamily="2" charset="-122"/>
                <a:ea typeface="SimSun" panose="02010600030101010101" pitchFamily="2" charset="-122"/>
              </a:rPr>
              <a:t>利沙伯且被圣灵充满，</a:t>
            </a:r>
            <a:r>
              <a:rPr lang="zh-CN" altLang="en-US" sz="3600" b="1" dirty="0">
                <a:latin typeface="Georgia" panose="02040502050405020303" pitchFamily="18" charset="0"/>
                <a:ea typeface="SimSun" panose="02010600030101010101" pitchFamily="2" charset="-122"/>
              </a:rPr>
              <a:t> </a:t>
            </a:r>
            <a:r>
              <a:rPr lang="zh-CN" altLang="en-US" sz="3600" b="1" dirty="0" smtClean="0">
                <a:solidFill>
                  <a:prstClr val="black"/>
                </a:solidFill>
                <a:latin typeface="SimSun" panose="02010600030101010101" pitchFamily="2" charset="-122"/>
                <a:ea typeface="SimSun" panose="02010600030101010101" pitchFamily="2" charset="-122"/>
              </a:rPr>
              <a:t>高</a:t>
            </a:r>
            <a:r>
              <a:rPr lang="zh-CN" altLang="en-US" sz="3600" b="1" dirty="0">
                <a:solidFill>
                  <a:prstClr val="black"/>
                </a:solidFill>
                <a:latin typeface="SimSun" panose="02010600030101010101" pitchFamily="2" charset="-122"/>
                <a:ea typeface="SimSun" panose="02010600030101010101" pitchFamily="2" charset="-122"/>
              </a:rPr>
              <a:t>声喊著说</a:t>
            </a:r>
            <a:r>
              <a:rPr lang="zh-CN" altLang="en-US" sz="3600" b="1" dirty="0" smtClean="0">
                <a:solidFill>
                  <a:prstClr val="black"/>
                </a:solidFill>
                <a:latin typeface="SimSun" panose="02010600030101010101" pitchFamily="2" charset="-122"/>
                <a:ea typeface="SimSun" panose="02010600030101010101" pitchFamily="2" charset="-122"/>
              </a:rPr>
              <a:t>：你</a:t>
            </a:r>
            <a:r>
              <a:rPr lang="zh-CN" altLang="en-US" sz="3600" b="1" dirty="0">
                <a:solidFill>
                  <a:prstClr val="black"/>
                </a:solidFill>
                <a:latin typeface="SimSun" panose="02010600030101010101" pitchFamily="2" charset="-122"/>
                <a:ea typeface="SimSun" panose="02010600030101010101" pitchFamily="2" charset="-122"/>
              </a:rPr>
              <a:t>在妇女中是有福的！你所怀的胎也是有福的！</a:t>
            </a:r>
            <a:r>
              <a:rPr lang="zh-CN" altLang="en-US" sz="3600" b="1" dirty="0">
                <a:solidFill>
                  <a:prstClr val="black"/>
                </a:solidFill>
                <a:latin typeface="Georgia" panose="02040502050405020303" pitchFamily="18" charset="0"/>
                <a:ea typeface="SimSun" panose="02010600030101010101" pitchFamily="2" charset="-122"/>
              </a:rPr>
              <a:t> </a:t>
            </a:r>
          </a:p>
          <a:p>
            <a:endParaRPr lang="en-US" sz="3600" dirty="0"/>
          </a:p>
        </p:txBody>
      </p:sp>
    </p:spTree>
    <p:extLst>
      <p:ext uri="{BB962C8B-B14F-4D97-AF65-F5344CB8AC3E}">
        <p14:creationId xmlns:p14="http://schemas.microsoft.com/office/powerpoint/2010/main" val="2664505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42027"/>
            <a:ext cx="7886700" cy="5834936"/>
          </a:xfrm>
        </p:spPr>
        <p:txBody>
          <a:bodyPr>
            <a:normAutofit/>
          </a:bodyPr>
          <a:lstStyle/>
          <a:p>
            <a:r>
              <a:rPr lang="en-US" sz="3600" dirty="0">
                <a:latin typeface="Georgia" panose="02040502050405020303" pitchFamily="18" charset="0"/>
              </a:rPr>
              <a:t>But Mary treasured up all these things and pondered them in her heart</a:t>
            </a:r>
            <a:r>
              <a:rPr lang="en-US" sz="3600" dirty="0" smtClean="0">
                <a:latin typeface="Georgia" panose="02040502050405020303" pitchFamily="18" charset="0"/>
              </a:rPr>
              <a:t>. </a:t>
            </a:r>
            <a:r>
              <a:rPr lang="zh-CN" altLang="en-US" sz="3600" b="1" dirty="0" smtClean="0">
                <a:latin typeface="SimSun" panose="02010600030101010101" pitchFamily="2" charset="-122"/>
                <a:ea typeface="SimSun" panose="02010600030101010101" pitchFamily="2" charset="-122"/>
              </a:rPr>
              <a:t>马</a:t>
            </a:r>
            <a:r>
              <a:rPr lang="zh-CN" altLang="en-US" sz="3600" b="1" dirty="0">
                <a:latin typeface="SimSun" panose="02010600030101010101" pitchFamily="2" charset="-122"/>
                <a:ea typeface="SimSun" panose="02010600030101010101" pitchFamily="2" charset="-122"/>
              </a:rPr>
              <a:t>利亚却把这一切的事存在心里，反覆思想</a:t>
            </a:r>
            <a:r>
              <a:rPr lang="zh-CN" altLang="en-US" sz="3600" b="1" dirty="0" smtClean="0">
                <a:latin typeface="SimSun" panose="02010600030101010101" pitchFamily="2" charset="-122"/>
                <a:ea typeface="SimSun" panose="02010600030101010101" pitchFamily="2" charset="-122"/>
              </a:rPr>
              <a:t>。</a:t>
            </a:r>
            <a:r>
              <a:rPr lang="en-US" altLang="zh-CN" sz="3600" b="1" dirty="0" smtClean="0">
                <a:latin typeface="SimSun" panose="02010600030101010101" pitchFamily="2" charset="-122"/>
                <a:ea typeface="SimSun" panose="02010600030101010101" pitchFamily="2" charset="-122"/>
              </a:rPr>
              <a:t>	</a:t>
            </a:r>
            <a:r>
              <a:rPr lang="en-US" altLang="zh-CN" sz="3600" b="1" dirty="0" smtClean="0">
                <a:latin typeface="+mn-ea"/>
              </a:rPr>
              <a:t>Luke </a:t>
            </a:r>
            <a:r>
              <a:rPr lang="zh-CN" altLang="en-US" sz="3600" b="1" dirty="0" smtClean="0">
                <a:latin typeface="SimSun" panose="02010600030101010101" pitchFamily="2" charset="-122"/>
                <a:ea typeface="SimSun" panose="02010600030101010101" pitchFamily="2" charset="-122"/>
              </a:rPr>
              <a:t>路 </a:t>
            </a:r>
            <a:r>
              <a:rPr lang="en-US" altLang="zh-CN" sz="3600" b="1" dirty="0" smtClean="0">
                <a:latin typeface="+mn-ea"/>
              </a:rPr>
              <a:t>2</a:t>
            </a:r>
            <a:r>
              <a:rPr lang="zh-CN" altLang="en-US" sz="3600" b="1" dirty="0" smtClean="0">
                <a:latin typeface="+mn-ea"/>
              </a:rPr>
              <a:t>：</a:t>
            </a:r>
            <a:r>
              <a:rPr lang="en-US" altLang="zh-CN" sz="3600" b="1" dirty="0" smtClean="0">
                <a:latin typeface="+mn-ea"/>
              </a:rPr>
              <a:t>19</a:t>
            </a:r>
            <a:endParaRPr lang="en-US" altLang="zh-CN" sz="3600" b="1" dirty="0">
              <a:latin typeface="+mn-ea"/>
            </a:endParaRPr>
          </a:p>
          <a:p>
            <a:r>
              <a:rPr lang="zh-CN" altLang="en-US" sz="3600" b="1" dirty="0" smtClean="0">
                <a:latin typeface="Georgia" panose="02040502050405020303" pitchFamily="18" charset="0"/>
              </a:rPr>
              <a:t>（</a:t>
            </a:r>
            <a:r>
              <a:rPr lang="en-US" altLang="zh-CN" sz="3600" dirty="0" smtClean="0">
                <a:latin typeface="Georgia" panose="02040502050405020303" pitchFamily="18" charset="0"/>
              </a:rPr>
              <a:t>The words of Simeon </a:t>
            </a:r>
            <a:r>
              <a:rPr lang="zh-CN" altLang="en-US" sz="3600" b="1" dirty="0" smtClean="0">
                <a:latin typeface="Georgia" panose="02040502050405020303" pitchFamily="18" charset="0"/>
              </a:rPr>
              <a:t>西面的话</a:t>
            </a:r>
            <a:r>
              <a:rPr lang="en-US" altLang="zh-CN" sz="3600" dirty="0" smtClean="0">
                <a:latin typeface="Georgia" panose="02040502050405020303" pitchFamily="18" charset="0"/>
              </a:rPr>
              <a:t>) </a:t>
            </a:r>
            <a:r>
              <a:rPr lang="en-US" sz="3600" dirty="0" smtClean="0">
                <a:latin typeface="Georgia" panose="02040502050405020303" pitchFamily="18" charset="0"/>
              </a:rPr>
              <a:t>The child‘s </a:t>
            </a:r>
            <a:r>
              <a:rPr lang="en-US" sz="3600" dirty="0">
                <a:latin typeface="Georgia" panose="02040502050405020303" pitchFamily="18" charset="0"/>
              </a:rPr>
              <a:t>father and mother marveled at what was said about him</a:t>
            </a:r>
            <a:r>
              <a:rPr lang="en-US" sz="3600" dirty="0" smtClean="0">
                <a:latin typeface="Georgia" panose="02040502050405020303" pitchFamily="18" charset="0"/>
              </a:rPr>
              <a:t>. </a:t>
            </a:r>
            <a:r>
              <a:rPr lang="zh-CN" altLang="en-US" sz="3600" b="1" dirty="0" smtClean="0">
                <a:latin typeface="SimSun" panose="02010600030101010101" pitchFamily="2" charset="-122"/>
                <a:ea typeface="SimSun" panose="02010600030101010101" pitchFamily="2" charset="-122"/>
              </a:rPr>
              <a:t>孩</a:t>
            </a:r>
            <a:r>
              <a:rPr lang="zh-CN" altLang="en-US" sz="3600" b="1" dirty="0">
                <a:latin typeface="SimSun" panose="02010600030101010101" pitchFamily="2" charset="-122"/>
                <a:ea typeface="SimSun" panose="02010600030101010101" pitchFamily="2" charset="-122"/>
              </a:rPr>
              <a:t>子的父母因这论耶稣的话就希奇</a:t>
            </a:r>
            <a:r>
              <a:rPr lang="zh-CN" altLang="en-US" sz="3600" b="1" dirty="0" smtClean="0">
                <a:latin typeface="SimSun" panose="02010600030101010101" pitchFamily="2" charset="-122"/>
                <a:ea typeface="SimSun" panose="02010600030101010101" pitchFamily="2" charset="-122"/>
              </a:rPr>
              <a:t>。</a:t>
            </a:r>
            <a:r>
              <a:rPr lang="en-US" altLang="zh-CN" sz="3600" b="1" dirty="0" smtClean="0">
                <a:latin typeface="SimSun" panose="02010600030101010101" pitchFamily="2" charset="-122"/>
                <a:ea typeface="SimSun" panose="02010600030101010101" pitchFamily="2" charset="-122"/>
              </a:rPr>
              <a:t>			Luke </a:t>
            </a:r>
            <a:r>
              <a:rPr lang="zh-CN" altLang="en-US" sz="3600" b="1" dirty="0" smtClean="0">
                <a:latin typeface="SimSun" panose="02010600030101010101" pitchFamily="2" charset="-122"/>
                <a:ea typeface="SimSun" panose="02010600030101010101" pitchFamily="2" charset="-122"/>
              </a:rPr>
              <a:t>路 </a:t>
            </a:r>
            <a:r>
              <a:rPr lang="en-US" altLang="zh-CN" sz="3600" b="1" dirty="0" smtClean="0">
                <a:latin typeface="SimSun" panose="02010600030101010101" pitchFamily="2" charset="-122"/>
                <a:ea typeface="SimSun" panose="02010600030101010101" pitchFamily="2" charset="-122"/>
              </a:rPr>
              <a:t>2:33</a:t>
            </a:r>
            <a:endParaRPr lang="en-US" sz="3600" b="1" dirty="0"/>
          </a:p>
        </p:txBody>
      </p:sp>
    </p:spTree>
    <p:extLst>
      <p:ext uri="{BB962C8B-B14F-4D97-AF65-F5344CB8AC3E}">
        <p14:creationId xmlns:p14="http://schemas.microsoft.com/office/powerpoint/2010/main" val="137804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7283</TotalTime>
  <Words>981</Words>
  <Application>Microsoft Office PowerPoint</Application>
  <PresentationFormat>On-screen Show (4:3)</PresentationFormat>
  <Paragraphs>52</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宋体</vt:lpstr>
      <vt:lpstr>宋体</vt:lpstr>
      <vt:lpstr>Arial</vt:lpstr>
      <vt:lpstr>Calibri</vt:lpstr>
      <vt:lpstr>Calibri Light</vt:lpstr>
      <vt:lpstr>Georgia</vt:lpstr>
      <vt:lpstr>Office Theme</vt:lpstr>
      <vt:lpstr>Default Design</vt:lpstr>
      <vt:lpstr>Faith, Hope and Love 信望爱</vt:lpstr>
      <vt:lpstr>PowerPoint Presentation</vt:lpstr>
      <vt:lpstr>PowerPoint Presentation</vt:lpstr>
      <vt:lpstr>Faith 信心</vt:lpstr>
      <vt:lpstr>PowerPoint Presentation</vt:lpstr>
      <vt:lpstr>Faith of Mary 马利亚的信心</vt:lpstr>
      <vt:lpstr>Faith of Joseph 约瑟的信心</vt:lpstr>
      <vt:lpstr>Hope 盼望</vt:lpstr>
      <vt:lpstr>PowerPoint Presentation</vt:lpstr>
      <vt:lpstr>PowerPoint Presentation</vt:lpstr>
      <vt:lpstr>Love 爱心</vt:lpstr>
      <vt:lpstr>PowerPoint Presentation</vt:lpstr>
      <vt:lpstr>PowerPoint Presentation</vt:lpstr>
      <vt:lpstr>Positive Example 正面的例子</vt:lpstr>
      <vt:lpstr>How about us 我们呢？</vt:lpstr>
      <vt:lpstr>Faith 信心</vt:lpstr>
      <vt:lpstr>Hope 盼望</vt:lpstr>
      <vt:lpstr>Love 爱心</vt:lpstr>
      <vt:lpstr>PowerPoint Presentation</vt:lpstr>
      <vt:lpstr>PowerPoint Presentation</vt:lpstr>
      <vt:lpstr>PowerPoint Presentation</vt:lpstr>
      <vt:lpstr>A true story 真实故事</vt:lpstr>
      <vt:lpstr>基督降生了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Hope and Love 信望爱</dc:title>
  <dc:creator>Huang Leaf</dc:creator>
  <cp:lastModifiedBy>Huang Leaf</cp:lastModifiedBy>
  <cp:revision>27</cp:revision>
  <dcterms:created xsi:type="dcterms:W3CDTF">2015-12-03T20:41:12Z</dcterms:created>
  <dcterms:modified xsi:type="dcterms:W3CDTF">2015-12-19T20:15:44Z</dcterms:modified>
</cp:coreProperties>
</file>