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57" r:id="rId5"/>
    <p:sldId id="258" r:id="rId6"/>
    <p:sldId id="26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9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93B2-1ABC-45BC-9055-9C61D3438D3B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B063-6A51-4F72-823C-E455470B3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93B2-1ABC-45BC-9055-9C61D3438D3B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B063-6A51-4F72-823C-E455470B3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93B2-1ABC-45BC-9055-9C61D3438D3B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B063-6A51-4F72-823C-E455470B3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93B2-1ABC-45BC-9055-9C61D3438D3B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B063-6A51-4F72-823C-E455470B3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93B2-1ABC-45BC-9055-9C61D3438D3B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B063-6A51-4F72-823C-E455470B3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93B2-1ABC-45BC-9055-9C61D3438D3B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B063-6A51-4F72-823C-E455470B3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93B2-1ABC-45BC-9055-9C61D3438D3B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B063-6A51-4F72-823C-E455470B3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93B2-1ABC-45BC-9055-9C61D3438D3B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B063-6A51-4F72-823C-E455470B3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93B2-1ABC-45BC-9055-9C61D3438D3B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B063-6A51-4F72-823C-E455470B3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93B2-1ABC-45BC-9055-9C61D3438D3B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8B063-6A51-4F72-823C-E455470B3F8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C893B2-1ABC-45BC-9055-9C61D3438D3B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598B063-6A51-4F72-823C-E455470B3F8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C893B2-1ABC-45BC-9055-9C61D3438D3B}" type="datetimeFigureOut">
              <a:rPr lang="en-US" smtClean="0"/>
              <a:pPr/>
              <a:t>11/15/2015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598B063-6A51-4F72-823C-E455470B3F81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962912"/>
          </a:xfrm>
        </p:spPr>
        <p:txBody>
          <a:bodyPr>
            <a:normAutofit/>
          </a:bodyPr>
          <a:lstStyle/>
          <a:p>
            <a:endParaRPr lang="en-US" sz="6000" dirty="0">
              <a:latin typeface="DFKai-SB" pitchFamily="65" charset="-120"/>
              <a:ea typeface="DFKai-SB" pitchFamily="65" charset="-12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1000" y="990600"/>
            <a:ext cx="8382000" cy="85801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zh-CN" altLang="en-US" sz="6000" dirty="0" smtClean="0">
                <a:latin typeface="DFKai-SB" pitchFamily="65" charset="-120"/>
                <a:ea typeface="DFKai-SB" pitchFamily="65" charset="-120"/>
              </a:rPr>
              <a:t>生命的福音</a:t>
            </a:r>
            <a:r>
              <a:rPr lang="en-US" sz="6000" dirty="0" smtClean="0">
                <a:latin typeface="DFKai-SB" pitchFamily="65" charset="-120"/>
                <a:ea typeface="DFKai-SB" pitchFamily="65" charset="-120"/>
              </a:rPr>
              <a:t>: </a:t>
            </a:r>
          </a:p>
          <a:p>
            <a:pPr algn="ctr">
              <a:buNone/>
            </a:pPr>
            <a:r>
              <a:rPr lang="zh-CN" altLang="en-US" sz="6000" dirty="0" smtClean="0">
                <a:latin typeface="DFKai-SB" pitchFamily="65" charset="-120"/>
                <a:ea typeface="DFKai-SB" pitchFamily="65" charset="-120"/>
              </a:rPr>
              <a:t>破茧</a:t>
            </a:r>
            <a:r>
              <a:rPr lang="zh-CN" altLang="en-US" sz="6000" smtClean="0">
                <a:latin typeface="DFKai-SB" pitchFamily="65" charset="-120"/>
                <a:ea typeface="DFKai-SB" pitchFamily="65" charset="-120"/>
              </a:rPr>
              <a:t>而出；开始成长</a:t>
            </a:r>
            <a:endParaRPr lang="en-US" sz="6000" dirty="0" smtClean="0">
              <a:latin typeface="DFKai-SB" pitchFamily="65" charset="-120"/>
              <a:ea typeface="DFKai-SB" pitchFamily="65" charset="-120"/>
            </a:endParaRPr>
          </a:p>
          <a:p>
            <a:pPr>
              <a:buNone/>
            </a:pPr>
            <a:r>
              <a:rPr lang="zh-CN" altLang="en-US" sz="5400" dirty="0" smtClean="0">
                <a:latin typeface="DFKai-SB" pitchFamily="65" charset="-120"/>
                <a:ea typeface="DFKai-SB" pitchFamily="65" charset="-120"/>
              </a:rPr>
              <a:t>徒一：</a:t>
            </a:r>
            <a:r>
              <a:rPr lang="en-US" sz="5400" dirty="0" smtClean="0">
                <a:latin typeface="DFKai-SB" pitchFamily="65" charset="-120"/>
                <a:ea typeface="DFKai-SB" pitchFamily="65" charset="-120"/>
              </a:rPr>
              <a:t>8</a:t>
            </a:r>
            <a:r>
              <a:rPr lang="zh-CN" altLang="en-US" sz="5400" dirty="0" smtClean="0">
                <a:latin typeface="DFKai-SB" pitchFamily="65" charset="-120"/>
                <a:ea typeface="DFKai-SB" pitchFamily="65" charset="-120"/>
              </a:rPr>
              <a:t>； 路四：</a:t>
            </a:r>
            <a:r>
              <a:rPr lang="en-US" sz="5400" dirty="0" smtClean="0">
                <a:latin typeface="DFKai-SB" pitchFamily="65" charset="-120"/>
                <a:ea typeface="DFKai-SB" pitchFamily="65" charset="-120"/>
              </a:rPr>
              <a:t>18</a:t>
            </a:r>
            <a:r>
              <a:rPr lang="zh-CN" altLang="en-US" sz="5400" dirty="0" smtClean="0">
                <a:latin typeface="DFKai-SB" pitchFamily="65" charset="-120"/>
                <a:ea typeface="DFKai-SB" pitchFamily="65" charset="-120"/>
              </a:rPr>
              <a:t>－</a:t>
            </a:r>
            <a:r>
              <a:rPr lang="en-US" sz="5400" dirty="0" smtClean="0">
                <a:latin typeface="DFKai-SB" pitchFamily="65" charset="-120"/>
                <a:ea typeface="DFKai-SB" pitchFamily="65" charset="-120"/>
              </a:rPr>
              <a:t>19</a:t>
            </a:r>
          </a:p>
          <a:p>
            <a:pPr algn="ctr">
              <a:buNone/>
            </a:pPr>
            <a:endParaRPr lang="en-US" sz="60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14400"/>
            <a:ext cx="83058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  </a:t>
            </a:r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2.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从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过去的创伤及苦毒中得自由</a:t>
            </a:r>
            <a:endParaRPr lang="en-US" sz="4000" dirty="0">
              <a:latin typeface="DFKai-SB" pitchFamily="65" charset="-120"/>
              <a:ea typeface="DFKai-SB" pitchFamily="65" charset="-120"/>
            </a:endParaRPr>
          </a:p>
          <a:p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	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向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神哭泣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；</a:t>
            </a:r>
            <a:endParaRPr lang="en-US" altLang="zh-CN" sz="40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altLang="zh-CN" sz="4000" dirty="0">
                <a:latin typeface="DFKai-SB" pitchFamily="65" charset="-120"/>
                <a:ea typeface="DFKai-SB" pitchFamily="65" charset="-120"/>
              </a:rPr>
              <a:t>	</a:t>
            </a:r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a.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哀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痛的人有福了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；因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为他们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必</a:t>
            </a:r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		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得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安慰！</a:t>
            </a:r>
            <a:endParaRPr lang="en-US" sz="4000" dirty="0">
              <a:latin typeface="DFKai-SB" pitchFamily="65" charset="-120"/>
              <a:ea typeface="DFKai-SB" pitchFamily="65" charset="-120"/>
            </a:endParaRPr>
          </a:p>
          <a:p>
            <a:r>
              <a:rPr lang="en-US" sz="4000" dirty="0">
                <a:latin typeface="DFKai-SB" pitchFamily="65" charset="-120"/>
                <a:ea typeface="DFKai-SB" pitchFamily="65" charset="-120"/>
              </a:rPr>
              <a:t>  </a:t>
            </a:r>
            <a:r>
              <a:rPr lang="en-US" sz="4000" dirty="0" smtClean="0">
                <a:latin typeface="DFKai-SB" pitchFamily="65" charset="-120"/>
                <a:ea typeface="DFKai-SB" pitchFamily="65" charset="-120"/>
              </a:rPr>
              <a:t>	</a:t>
            </a:r>
            <a:r>
              <a:rPr lang="en-US" sz="4000" dirty="0" err="1" smtClean="0">
                <a:latin typeface="DFKai-SB" pitchFamily="65" charset="-120"/>
                <a:ea typeface="DFKai-SB" pitchFamily="65" charset="-120"/>
              </a:rPr>
              <a:t>b.Grieving</a:t>
            </a:r>
            <a:r>
              <a:rPr lang="en-US" sz="40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4000" dirty="0">
                <a:latin typeface="DFKai-SB" pitchFamily="65" charset="-120"/>
                <a:ea typeface="DFKai-SB" pitchFamily="65" charset="-120"/>
              </a:rPr>
              <a:t>is necessary </a:t>
            </a:r>
            <a:r>
              <a:rPr lang="en-US" sz="4000" dirty="0" smtClean="0">
                <a:latin typeface="DFKai-SB" pitchFamily="65" charset="-120"/>
                <a:ea typeface="DFKai-SB" pitchFamily="65" charset="-120"/>
              </a:rPr>
              <a:t>	first </a:t>
            </a:r>
            <a:r>
              <a:rPr lang="en-US" sz="4000" dirty="0">
                <a:latin typeface="DFKai-SB" pitchFamily="65" charset="-120"/>
                <a:ea typeface="DFKai-SB" pitchFamily="65" charset="-120"/>
              </a:rPr>
              <a:t>step to </a:t>
            </a:r>
            <a:r>
              <a:rPr lang="en-US" sz="4000" dirty="0" smtClean="0">
                <a:latin typeface="DFKai-SB" pitchFamily="65" charset="-120"/>
                <a:ea typeface="DFKai-SB" pitchFamily="65" charset="-120"/>
              </a:rPr>
              <a:t>get recovered.</a:t>
            </a:r>
          </a:p>
          <a:p>
            <a:endParaRPr lang="en-US" sz="4000" dirty="0">
              <a:latin typeface="DFKai-SB" pitchFamily="65" charset="-120"/>
              <a:ea typeface="DFKai-SB" pitchFamily="65" charset="-120"/>
            </a:endParaRPr>
          </a:p>
          <a:p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	</a:t>
            </a:r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c.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哀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痛中被聆听；被了解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；</a:t>
            </a:r>
            <a:endParaRPr lang="en-US" sz="4000" dirty="0">
              <a:latin typeface="DFKai-SB" pitchFamily="65" charset="-120"/>
              <a:ea typeface="DFKai-SB" pitchFamily="65" charset="-120"/>
            </a:endParaRPr>
          </a:p>
          <a:p>
            <a:r>
              <a:rPr lang="en-US" sz="4000" dirty="0">
                <a:latin typeface="DFKai-SB" pitchFamily="65" charset="-120"/>
                <a:ea typeface="DFKai-SB" pitchFamily="65" charset="-120"/>
              </a:rPr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33400"/>
            <a:ext cx="8153400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以赛亚书五十三：</a:t>
            </a:r>
            <a:r>
              <a:rPr lang="en-US" sz="4000" dirty="0" smtClean="0">
                <a:latin typeface="DFKai-SB" pitchFamily="65" charset="-120"/>
                <a:ea typeface="DFKai-SB" pitchFamily="65" charset="-120"/>
              </a:rPr>
              <a:t>5b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“因他受</a:t>
            </a:r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			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的鞭伤我们得医治。</a:t>
            </a:r>
            <a:r>
              <a:rPr lang="en-US" sz="4000" dirty="0" smtClean="0">
                <a:latin typeface="DFKai-SB" pitchFamily="65" charset="-120"/>
                <a:ea typeface="DFKai-SB" pitchFamily="65" charset="-120"/>
              </a:rPr>
              <a:t>”</a:t>
            </a:r>
          </a:p>
          <a:p>
            <a:r>
              <a:rPr lang="en-US" sz="4000" dirty="0" smtClean="0">
                <a:latin typeface="DFKai-SB" pitchFamily="65" charset="-120"/>
                <a:ea typeface="DFKai-SB" pitchFamily="65" charset="-120"/>
              </a:rPr>
              <a:t>  Ex.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杭州营会最后一天早晨的一位</a:t>
            </a:r>
            <a:endParaRPr lang="en-US" altLang="zh-CN" sz="4000" dirty="0" smtClean="0">
              <a:latin typeface="DFKai-SB" pitchFamily="65" charset="-120"/>
              <a:ea typeface="DFKai-SB" pitchFamily="65" charset="-120"/>
            </a:endParaRPr>
          </a:p>
          <a:p>
            <a:pPr lvl="0"/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  </a:t>
            </a:r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3.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心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眼得开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能</a:t>
            </a:r>
            <a:endParaRPr lang="en-US" altLang="zh-CN" sz="4000" dirty="0" smtClean="0">
              <a:latin typeface="DFKai-SB" pitchFamily="65" charset="-120"/>
              <a:ea typeface="DFKai-SB" pitchFamily="65" charset="-120"/>
            </a:endParaRPr>
          </a:p>
          <a:p>
            <a:pPr lvl="0"/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	a.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新身分</a:t>
            </a:r>
            <a:endParaRPr lang="en-US" altLang="zh-CN" sz="4000" dirty="0" smtClean="0">
              <a:latin typeface="DFKai-SB" pitchFamily="65" charset="-120"/>
              <a:ea typeface="DFKai-SB" pitchFamily="65" charset="-120"/>
            </a:endParaRPr>
          </a:p>
          <a:p>
            <a:pPr lvl="0"/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	  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神的儿女</a:t>
            </a:r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-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约翰一</a:t>
            </a:r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:</a:t>
            </a:r>
            <a:r>
              <a:rPr lang="en-US" altLang="zh-CN" sz="3600" dirty="0" smtClean="0">
                <a:latin typeface="DFKai-SB" pitchFamily="65" charset="-120"/>
                <a:ea typeface="DFKai-SB" pitchFamily="65" charset="-120"/>
              </a:rPr>
              <a:t>12</a:t>
            </a:r>
          </a:p>
          <a:p>
            <a:pPr lvl="0"/>
            <a:r>
              <a:rPr lang="en-US" altLang="zh-CN" sz="3600" dirty="0" smtClean="0">
                <a:latin typeface="DFKai-SB" pitchFamily="65" charset="-120"/>
                <a:ea typeface="DFKai-SB" pitchFamily="65" charset="-120"/>
              </a:rPr>
              <a:t>    b.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永恒价值</a:t>
            </a:r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-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彼前二：</a:t>
            </a:r>
            <a:r>
              <a:rPr lang="en-US" altLang="zh-CN" sz="3600" dirty="0" smtClean="0">
                <a:latin typeface="DFKai-SB" pitchFamily="65" charset="-120"/>
                <a:ea typeface="DFKai-SB" pitchFamily="65" charset="-120"/>
              </a:rPr>
              <a:t>8</a:t>
            </a:r>
          </a:p>
          <a:p>
            <a:pPr lvl="0"/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      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拣选的族类</a:t>
            </a:r>
            <a:endParaRPr lang="en-US" altLang="zh-CN" sz="4000" dirty="0" smtClean="0">
              <a:latin typeface="DFKai-SB" pitchFamily="65" charset="-120"/>
              <a:ea typeface="DFKai-SB" pitchFamily="65" charset="-120"/>
            </a:endParaRPr>
          </a:p>
          <a:p>
            <a:pPr lvl="0"/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	  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君尊的祭司</a:t>
            </a:r>
            <a:endParaRPr lang="en-US" altLang="zh-CN" sz="4000" dirty="0" smtClean="0">
              <a:latin typeface="DFKai-SB" pitchFamily="65" charset="-120"/>
              <a:ea typeface="DFKai-SB" pitchFamily="65" charset="-120"/>
            </a:endParaRPr>
          </a:p>
          <a:p>
            <a:pPr lvl="0"/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      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圣洁的国度</a:t>
            </a:r>
            <a:endParaRPr lang="en-US" altLang="zh-CN" sz="4000" dirty="0" smtClean="0">
              <a:latin typeface="DFKai-SB" pitchFamily="65" charset="-120"/>
              <a:ea typeface="DFKai-SB" pitchFamily="65" charset="-120"/>
            </a:endParaRPr>
          </a:p>
          <a:p>
            <a:pPr lvl="0"/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      </a:t>
            </a:r>
            <a:endParaRPr lang="en-US" sz="40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838200"/>
            <a:ext cx="8610600" cy="80945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  </a:t>
            </a:r>
            <a:r>
              <a:rPr lang="en-US" sz="4000" dirty="0" smtClean="0">
                <a:latin typeface="DFKai-SB" pitchFamily="65" charset="-120"/>
                <a:ea typeface="DFKai-SB" pitchFamily="65" charset="-120"/>
              </a:rPr>
              <a:t>Ex.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宠孩子；</a:t>
            </a:r>
            <a:r>
              <a:rPr lang="en-US" sz="4000" dirty="0" smtClean="0">
                <a:latin typeface="DFKai-SB" pitchFamily="65" charset="-120"/>
                <a:ea typeface="DFKai-SB" pitchFamily="65" charset="-120"/>
              </a:rPr>
              <a:t>co-dependency; 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自</a:t>
            </a:r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	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以为义常常教训别人因为眼瞎，  </a:t>
            </a:r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	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看错</a:t>
            </a:r>
            <a:endParaRPr lang="en-US" altLang="zh-CN" sz="4000" dirty="0" smtClean="0">
              <a:latin typeface="DFKai-SB" pitchFamily="65" charset="-120"/>
              <a:ea typeface="DFKai-SB" pitchFamily="65" charset="-120"/>
            </a:endParaRPr>
          </a:p>
          <a:p>
            <a:pPr lvl="0"/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  </a:t>
            </a:r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4.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报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告神悦纳人的禧年</a:t>
            </a:r>
            <a:r>
              <a:rPr lang="en-US" sz="4000" dirty="0">
                <a:latin typeface="DFKai-SB" pitchFamily="65" charset="-120"/>
                <a:ea typeface="DFKai-SB" pitchFamily="65" charset="-120"/>
              </a:rPr>
              <a:t>-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恩典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的</a:t>
            </a:r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	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时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代</a:t>
            </a:r>
            <a:endParaRPr lang="en-US" sz="4000" dirty="0">
              <a:latin typeface="DFKai-SB" pitchFamily="65" charset="-120"/>
              <a:ea typeface="DFKai-SB" pitchFamily="65" charset="-120"/>
            </a:endParaRPr>
          </a:p>
          <a:p>
            <a:r>
              <a:rPr lang="en-US" sz="40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4000" dirty="0" smtClean="0">
                <a:latin typeface="DFKai-SB" pitchFamily="65" charset="-120"/>
                <a:ea typeface="DFKai-SB" pitchFamily="65" charset="-120"/>
              </a:rPr>
              <a:t>	</a:t>
            </a:r>
            <a:r>
              <a:rPr lang="en-US" altLang="zh-CN" sz="4000" dirty="0" err="1" smtClean="0">
                <a:latin typeface="DFKai-SB" pitchFamily="65" charset="-120"/>
                <a:ea typeface="DFKai-SB" pitchFamily="65" charset="-120"/>
              </a:rPr>
              <a:t>a.</a:t>
            </a:r>
            <a:r>
              <a:rPr lang="en-US" sz="4000" dirty="0" err="1" smtClean="0">
                <a:latin typeface="DFKai-SB" pitchFamily="65" charset="-120"/>
                <a:ea typeface="DFKai-SB" pitchFamily="65" charset="-120"/>
              </a:rPr>
              <a:t>Living</a:t>
            </a:r>
            <a:r>
              <a:rPr lang="en-US" sz="40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4000" dirty="0">
                <a:latin typeface="DFKai-SB" pitchFamily="65" charset="-120"/>
                <a:ea typeface="DFKai-SB" pitchFamily="65" charset="-120"/>
              </a:rPr>
              <a:t>by grace </a:t>
            </a:r>
            <a:r>
              <a:rPr lang="en-US" sz="4000" dirty="0" smtClean="0">
                <a:latin typeface="DFKai-SB" pitchFamily="65" charset="-120"/>
                <a:ea typeface="DFKai-SB" pitchFamily="65" charset="-120"/>
              </a:rPr>
              <a:t>or rules</a:t>
            </a:r>
          </a:p>
          <a:p>
            <a:r>
              <a:rPr lang="en-US" sz="4000" dirty="0" smtClean="0">
                <a:latin typeface="DFKai-SB" pitchFamily="65" charset="-120"/>
                <a:ea typeface="DFKai-SB" pitchFamily="65" charset="-120"/>
              </a:rPr>
              <a:t>   </a:t>
            </a:r>
            <a:r>
              <a:rPr lang="en-US" sz="40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4000" dirty="0" err="1" smtClean="0">
                <a:latin typeface="DFKai-SB" pitchFamily="65" charset="-120"/>
                <a:ea typeface="DFKai-SB" pitchFamily="65" charset="-120"/>
              </a:rPr>
              <a:t>b.Living</a:t>
            </a:r>
            <a:r>
              <a:rPr lang="en-US" sz="40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sz="4000" dirty="0" smtClean="0">
                <a:latin typeface="DFKai-SB" pitchFamily="65" charset="-120"/>
                <a:ea typeface="DFKai-SB" pitchFamily="65" charset="-120"/>
              </a:rPr>
              <a:t>by grace or 					people’s applause</a:t>
            </a:r>
          </a:p>
          <a:p>
            <a:r>
              <a:rPr lang="en-US" sz="4000" dirty="0" smtClean="0">
                <a:latin typeface="DFKai-SB" pitchFamily="65" charset="-120"/>
                <a:ea typeface="DFKai-SB" pitchFamily="65" charset="-120"/>
              </a:rPr>
              <a:t>    </a:t>
            </a:r>
            <a:r>
              <a:rPr lang="en-US" sz="4000" dirty="0" err="1" smtClean="0">
                <a:latin typeface="DFKai-SB" pitchFamily="65" charset="-120"/>
                <a:ea typeface="DFKai-SB" pitchFamily="65" charset="-120"/>
              </a:rPr>
              <a:t>c.Living</a:t>
            </a:r>
            <a:r>
              <a:rPr lang="en-US" sz="4000" dirty="0" smtClean="0">
                <a:latin typeface="DFKai-SB" pitchFamily="65" charset="-120"/>
                <a:ea typeface="DFKai-SB" pitchFamily="65" charset="-120"/>
              </a:rPr>
              <a:t> by God’s </a:t>
            </a:r>
            <a:r>
              <a:rPr lang="en-US" sz="4000" dirty="0" err="1" smtClean="0">
                <a:latin typeface="DFKai-SB" pitchFamily="65" charset="-120"/>
                <a:ea typeface="DFKai-SB" pitchFamily="65" charset="-120"/>
              </a:rPr>
              <a:t>acceptence</a:t>
            </a:r>
            <a:endParaRPr lang="en-US" sz="40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sz="4000" dirty="0" smtClean="0">
                <a:latin typeface="DFKai-SB" pitchFamily="65" charset="-120"/>
                <a:ea typeface="DFKai-SB" pitchFamily="65" charset="-120"/>
              </a:rPr>
              <a:t>		 or </a:t>
            </a:r>
            <a:r>
              <a:rPr lang="en-US" sz="4000" dirty="0" err="1" smtClean="0">
                <a:latin typeface="DFKai-SB" pitchFamily="65" charset="-120"/>
                <a:ea typeface="DFKai-SB" pitchFamily="65" charset="-120"/>
              </a:rPr>
              <a:t>performace</a:t>
            </a:r>
            <a:endParaRPr lang="en-US" sz="4000" dirty="0">
              <a:latin typeface="DFKai-SB" pitchFamily="65" charset="-120"/>
              <a:ea typeface="DFKai-SB" pitchFamily="65" charset="-120"/>
            </a:endParaRPr>
          </a:p>
          <a:p>
            <a:endParaRPr lang="en-US" sz="4000" dirty="0" smtClean="0">
              <a:latin typeface="DFKai-SB" pitchFamily="65" charset="-120"/>
              <a:ea typeface="DFKai-SB" pitchFamily="65" charset="-120"/>
            </a:endParaRPr>
          </a:p>
          <a:p>
            <a:endParaRPr lang="en-US" sz="4000" dirty="0" smtClean="0">
              <a:latin typeface="DFKai-SB" pitchFamily="65" charset="-120"/>
              <a:ea typeface="DFKai-SB" pitchFamily="65" charset="-120"/>
            </a:endParaRPr>
          </a:p>
          <a:p>
            <a:endParaRPr lang="en-US" sz="40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990600"/>
            <a:ext cx="81534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   d.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为什么而活？对谁负责？</a:t>
            </a:r>
            <a:endParaRPr lang="en-US" altLang="zh-CN" sz="40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      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为拥有而活</a:t>
            </a:r>
            <a:endParaRPr lang="en-US" altLang="zh-CN" sz="40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      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为讨人喜悦而活</a:t>
            </a:r>
            <a:endParaRPr lang="en-US" altLang="zh-CN" sz="40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      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为自己而活</a:t>
            </a:r>
            <a:endParaRPr lang="en-US" altLang="zh-CN" sz="40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      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为主而活，对主负责</a:t>
            </a:r>
            <a:endParaRPr lang="en-US" altLang="zh-CN" sz="40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       -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林前四：</a:t>
            </a:r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1-5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；林後五：</a:t>
            </a:r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15</a:t>
            </a:r>
          </a:p>
          <a:p>
            <a:endParaRPr lang="en-US" sz="40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sz="4000" dirty="0" smtClean="0">
                <a:latin typeface="DFKai-SB" pitchFamily="65" charset="-120"/>
                <a:ea typeface="DFKai-SB" pitchFamily="65" charset="-120"/>
              </a:rPr>
              <a:t>	Ex.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我们在上海人民广场</a:t>
            </a:r>
            <a:r>
              <a:rPr lang="en-US" sz="4000" dirty="0" smtClean="0">
                <a:latin typeface="DFKai-SB" pitchFamily="65" charset="-120"/>
                <a:ea typeface="DFKai-SB" pitchFamily="65" charset="-120"/>
              </a:rPr>
              <a:t>“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打的</a:t>
            </a:r>
            <a:r>
              <a:rPr lang="en-US" sz="4000" dirty="0" smtClean="0"/>
              <a:t>”</a:t>
            </a:r>
          </a:p>
          <a:p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914400"/>
            <a:ext cx="8077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“但 </a:t>
            </a:r>
            <a:r>
              <a:rPr lang="zh-CN" altLang="en-US" sz="4000" u="sng" dirty="0" smtClean="0">
                <a:latin typeface="DFKai-SB" pitchFamily="65" charset="-120"/>
                <a:ea typeface="DFKai-SB" pitchFamily="65" charset="-120"/>
              </a:rPr>
              <a:t>圣 灵 降 临 在 你 们 身 上 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， 你 们 就 必 得 着 </a:t>
            </a:r>
            <a:r>
              <a:rPr lang="zh-CN" altLang="en-US" sz="4000" u="sng" dirty="0" smtClean="0">
                <a:latin typeface="DFKai-SB" pitchFamily="65" charset="-120"/>
                <a:ea typeface="DFKai-SB" pitchFamily="65" charset="-120"/>
              </a:rPr>
              <a:t>能 力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 ， 并 要 在 耶 路 撒 冷 、 犹 太 全 地 ， 和 撒 玛 利 亚 ，直 到 地 极 ， 作 </a:t>
            </a:r>
            <a:r>
              <a:rPr lang="zh-CN" altLang="en-US" sz="4000" u="sng" dirty="0" smtClean="0">
                <a:latin typeface="DFKai-SB" pitchFamily="65" charset="-120"/>
                <a:ea typeface="DFKai-SB" pitchFamily="65" charset="-120"/>
              </a:rPr>
              <a:t>我 的 见 证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。”</a:t>
            </a:r>
            <a:endParaRPr lang="en-US" altLang="zh-CN" sz="4000" dirty="0" smtClean="0">
              <a:latin typeface="DFKai-SB" pitchFamily="65" charset="-120"/>
              <a:ea typeface="DFKai-SB" pitchFamily="65" charset="-120"/>
            </a:endParaRPr>
          </a:p>
          <a:p>
            <a:endParaRPr lang="en-US" altLang="zh-CN" sz="4000" dirty="0">
              <a:latin typeface="DFKai-SB" pitchFamily="65" charset="-120"/>
              <a:ea typeface="DFKai-SB" pitchFamily="65" charset="-120"/>
            </a:endParaRPr>
          </a:p>
          <a:p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                  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使徒行传一：</a:t>
            </a:r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8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 </a:t>
            </a:r>
            <a:endParaRPr lang="en-US" sz="40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914400"/>
            <a:ext cx="80010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“主 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的 </a:t>
            </a:r>
            <a:r>
              <a:rPr lang="zh-CN" altLang="en-US" sz="4000" u="sng" dirty="0">
                <a:latin typeface="DFKai-SB" pitchFamily="65" charset="-120"/>
                <a:ea typeface="DFKai-SB" pitchFamily="65" charset="-120"/>
              </a:rPr>
              <a:t>灵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 在 我 身 上 ， 因 为 他 用 膏 </a:t>
            </a:r>
            <a:r>
              <a:rPr lang="zh-CN" altLang="en-US" sz="4000" u="sng" dirty="0">
                <a:latin typeface="DFKai-SB" pitchFamily="65" charset="-120"/>
                <a:ea typeface="DFKai-SB" pitchFamily="65" charset="-120"/>
              </a:rPr>
              <a:t>膏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 我 ， 叫 我 传 福 音 给 </a:t>
            </a:r>
            <a:r>
              <a:rPr lang="zh-CN" altLang="en-US" sz="4000" u="sng" dirty="0">
                <a:latin typeface="DFKai-SB" pitchFamily="65" charset="-120"/>
                <a:ea typeface="DFKai-SB" pitchFamily="65" charset="-120"/>
              </a:rPr>
              <a:t>贫 穷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 的 人 ； 差 遣 我 报 告 ： </a:t>
            </a:r>
            <a:r>
              <a:rPr lang="zh-CN" altLang="en-US" sz="4000" u="sng" dirty="0">
                <a:latin typeface="DFKai-SB" pitchFamily="65" charset="-120"/>
                <a:ea typeface="DFKai-SB" pitchFamily="65" charset="-120"/>
              </a:rPr>
              <a:t>被 掳 的 得 释 放 ， 瞎 眼 的 得 看 见 ， 叫 那 受 压 制 的 得 自 由 </a:t>
            </a:r>
            <a:r>
              <a:rPr lang="zh-CN" altLang="en-US" sz="4000" u="sng" dirty="0" smtClean="0">
                <a:latin typeface="DFKai-SB" pitchFamily="65" charset="-120"/>
                <a:ea typeface="DFKai-SB" pitchFamily="65" charset="-120"/>
              </a:rPr>
              <a:t>，报 </a:t>
            </a:r>
            <a:r>
              <a:rPr lang="zh-CN" altLang="en-US" sz="4000" u="sng" dirty="0">
                <a:latin typeface="DFKai-SB" pitchFamily="65" charset="-120"/>
                <a:ea typeface="DFKai-SB" pitchFamily="65" charset="-120"/>
              </a:rPr>
              <a:t>告 神 悦 纳 人 的 禧 年 </a:t>
            </a:r>
            <a:r>
              <a:rPr lang="zh-CN" altLang="en-US" sz="4000" u="sng" dirty="0" smtClean="0">
                <a:latin typeface="DFKai-SB" pitchFamily="65" charset="-120"/>
                <a:ea typeface="DFKai-SB" pitchFamily="65" charset="-120"/>
              </a:rPr>
              <a:t>。“  </a:t>
            </a:r>
            <a:endParaRPr lang="en-US" altLang="zh-CN" sz="4000" u="sng" dirty="0" smtClean="0">
              <a:latin typeface="DFKai-SB" pitchFamily="65" charset="-120"/>
              <a:ea typeface="DFKai-SB" pitchFamily="65" charset="-120"/>
            </a:endParaRPr>
          </a:p>
          <a:p>
            <a:endParaRPr lang="en-US" altLang="zh-CN" sz="4000" dirty="0">
              <a:latin typeface="DFKai-SB" pitchFamily="65" charset="-120"/>
              <a:ea typeface="DFKai-SB" pitchFamily="65" charset="-120"/>
            </a:endParaRPr>
          </a:p>
          <a:p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             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路加福音四：</a:t>
            </a:r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18-19</a:t>
            </a:r>
            <a:endParaRPr lang="zh-CN" altLang="en-US" sz="4000" dirty="0">
              <a:latin typeface="DFKai-SB" pitchFamily="65" charset="-120"/>
              <a:ea typeface="DFKai-SB" pitchFamily="65" charset="-120"/>
            </a:endParaRPr>
          </a:p>
          <a:p>
            <a:endParaRPr lang="en-US" sz="40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3400" y="838200"/>
            <a:ext cx="8153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前言</a:t>
            </a:r>
            <a:r>
              <a:rPr lang="en-US" sz="4000" dirty="0">
                <a:latin typeface="DFKai-SB" pitchFamily="65" charset="-120"/>
                <a:ea typeface="DFKai-SB" pitchFamily="65" charset="-120"/>
              </a:rPr>
              <a:t>. </a:t>
            </a:r>
          </a:p>
          <a:p>
            <a:pPr lvl="0"/>
            <a:endParaRPr lang="en-US" altLang="zh-CN" sz="4000" dirty="0" smtClean="0">
              <a:latin typeface="DFKai-SB" pitchFamily="65" charset="-120"/>
              <a:ea typeface="DFKai-SB" pitchFamily="65" charset="-120"/>
            </a:endParaRPr>
          </a:p>
          <a:p>
            <a:pPr lvl="0"/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  1.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使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徒行传一章八节说的“作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我</a:t>
            </a:r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	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的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见证”的英文是“我的</a:t>
            </a:r>
            <a:r>
              <a:rPr lang="zh-CN" altLang="en-US" sz="4000" u="sng" dirty="0">
                <a:latin typeface="DFKai-SB" pitchFamily="65" charset="-120"/>
                <a:ea typeface="DFKai-SB" pitchFamily="65" charset="-120"/>
              </a:rPr>
              <a:t>见</a:t>
            </a:r>
            <a:r>
              <a:rPr lang="zh-CN" altLang="en-US" sz="4000" u="sng" dirty="0" smtClean="0">
                <a:latin typeface="DFKai-SB" pitchFamily="65" charset="-120"/>
                <a:ea typeface="DFKai-SB" pitchFamily="65" charset="-120"/>
              </a:rPr>
              <a:t>证</a:t>
            </a:r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	</a:t>
            </a:r>
            <a:r>
              <a:rPr lang="zh-CN" altLang="en-US" sz="4000" u="sng" dirty="0" smtClean="0">
                <a:latin typeface="DFKai-SB" pitchFamily="65" charset="-120"/>
                <a:ea typeface="DFKai-SB" pitchFamily="65" charset="-120"/>
              </a:rPr>
              <a:t>人</a:t>
            </a:r>
            <a:r>
              <a:rPr lang="en-US" sz="4000" dirty="0">
                <a:latin typeface="DFKai-SB" pitchFamily="65" charset="-120"/>
                <a:ea typeface="DFKai-SB" pitchFamily="65" charset="-120"/>
              </a:rPr>
              <a:t>.” 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所以“为主做见证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”是</a:t>
            </a:r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	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指</a:t>
            </a:r>
            <a:r>
              <a:rPr lang="en-US" sz="4000" dirty="0">
                <a:latin typeface="DFKai-SB" pitchFamily="65" charset="-120"/>
                <a:ea typeface="DFKai-SB" pitchFamily="65" charset="-120"/>
              </a:rPr>
              <a:t>“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我们这个</a:t>
            </a:r>
            <a:r>
              <a:rPr lang="zh-CN" altLang="en-US" sz="4000" u="sng" dirty="0">
                <a:latin typeface="DFKai-SB" pitchFamily="65" charset="-120"/>
                <a:ea typeface="DFKai-SB" pitchFamily="65" charset="-120"/>
              </a:rPr>
              <a:t>人是主的见</a:t>
            </a:r>
            <a:r>
              <a:rPr lang="zh-CN" altLang="en-US" sz="4000" u="sng" dirty="0" smtClean="0">
                <a:latin typeface="DFKai-SB" pitchFamily="65" charset="-120"/>
                <a:ea typeface="DFKai-SB" pitchFamily="65" charset="-120"/>
              </a:rPr>
              <a:t>证</a:t>
            </a:r>
            <a:r>
              <a:rPr lang="en-US" sz="4000" dirty="0" smtClean="0">
                <a:latin typeface="DFKai-SB" pitchFamily="65" charset="-120"/>
                <a:ea typeface="DFKai-SB" pitchFamily="65" charset="-120"/>
              </a:rPr>
              <a:t>”</a:t>
            </a:r>
            <a:endParaRPr lang="en-US" sz="40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838200"/>
            <a:ext cx="79248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  </a:t>
            </a:r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2.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所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以用生命见证主和基督的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福</a:t>
            </a:r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	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音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不再是一个选择，乃是必须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。</a:t>
            </a:r>
            <a:endParaRPr lang="en-US" altLang="zh-CN" sz="40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	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西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方有个俗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语</a:t>
            </a:r>
            <a:endParaRPr lang="en-US" sz="40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“</a:t>
            </a:r>
            <a:r>
              <a:rPr lang="en-US" sz="4000" dirty="0" smtClean="0">
                <a:latin typeface="DFKai-SB" pitchFamily="65" charset="-120"/>
                <a:ea typeface="DFKai-SB" pitchFamily="65" charset="-120"/>
              </a:rPr>
              <a:t>Preach </a:t>
            </a:r>
            <a:r>
              <a:rPr lang="en-US" sz="4000" dirty="0">
                <a:latin typeface="DFKai-SB" pitchFamily="65" charset="-120"/>
                <a:ea typeface="DFKai-SB" pitchFamily="65" charset="-120"/>
              </a:rPr>
              <a:t>Gospel all the times, </a:t>
            </a:r>
            <a:r>
              <a:rPr lang="en-US" sz="4000" dirty="0" smtClean="0">
                <a:latin typeface="DFKai-SB" pitchFamily="65" charset="-120"/>
                <a:ea typeface="DFKai-SB" pitchFamily="65" charset="-120"/>
              </a:rPr>
              <a:t>	using </a:t>
            </a:r>
            <a:r>
              <a:rPr lang="en-US" sz="4000" dirty="0">
                <a:latin typeface="DFKai-SB" pitchFamily="65" charset="-120"/>
                <a:ea typeface="DFKai-SB" pitchFamily="65" charset="-120"/>
              </a:rPr>
              <a:t>your mouth </a:t>
            </a:r>
            <a:r>
              <a:rPr lang="en-US" sz="4000" dirty="0" smtClean="0">
                <a:latin typeface="DFKai-SB" pitchFamily="65" charset="-120"/>
                <a:ea typeface="DFKai-SB" pitchFamily="65" charset="-120"/>
              </a:rPr>
              <a:t>if 		necessary</a:t>
            </a:r>
            <a:r>
              <a:rPr lang="en-US" sz="4000" dirty="0">
                <a:latin typeface="DFKai-SB" pitchFamily="65" charset="-120"/>
                <a:ea typeface="DFKai-SB" pitchFamily="65" charset="-120"/>
              </a:rPr>
              <a:t>”; </a:t>
            </a:r>
            <a:endParaRPr lang="en-US" sz="40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sz="4000" dirty="0" smtClean="0">
                <a:latin typeface="DFKai-SB" pitchFamily="65" charset="-120"/>
                <a:ea typeface="DFKai-SB" pitchFamily="65" charset="-120"/>
              </a:rPr>
              <a:t>“</a:t>
            </a:r>
            <a:r>
              <a:rPr lang="en-US" sz="4000" dirty="0">
                <a:latin typeface="DFKai-SB" pitchFamily="65" charset="-120"/>
                <a:ea typeface="DFKai-SB" pitchFamily="65" charset="-120"/>
              </a:rPr>
              <a:t>Walk your walk; talk you </a:t>
            </a:r>
            <a:r>
              <a:rPr lang="en-US" sz="4000" dirty="0" smtClean="0">
                <a:latin typeface="DFKai-SB" pitchFamily="65" charset="-120"/>
                <a:ea typeface="DFKai-SB" pitchFamily="65" charset="-120"/>
              </a:rPr>
              <a:t>		talk</a:t>
            </a:r>
            <a:r>
              <a:rPr lang="en-US" sz="4000" dirty="0">
                <a:latin typeface="DFKai-SB" pitchFamily="65" charset="-120"/>
                <a:ea typeface="DFKai-SB" pitchFamily="65" charset="-120"/>
              </a:rPr>
              <a:t>”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，等等。</a:t>
            </a:r>
            <a:endParaRPr lang="en-US" sz="40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90600"/>
            <a:ext cx="79248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“神看重我们的所是过于我们所作；真正的服事是生命自然的流露；</a:t>
            </a:r>
            <a:endParaRPr lang="en-US" altLang="zh-CN" sz="40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算得上的服事是基督生命的彰显；</a:t>
            </a:r>
            <a:endParaRPr lang="en-US" altLang="zh-CN" sz="40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将身体献给主，让神来做工；</a:t>
            </a:r>
            <a:endParaRPr lang="en-US" altLang="zh-CN" sz="40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不让神做工的人，也不能作神的工。</a:t>
            </a:r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”              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倪柝声</a:t>
            </a:r>
            <a:endParaRPr lang="en-US" sz="40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838200"/>
            <a:ext cx="79248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福音的开始和内容：</a:t>
            </a:r>
            <a:endParaRPr lang="en-US" sz="4000" dirty="0">
              <a:latin typeface="DFKai-SB" pitchFamily="65" charset="-120"/>
              <a:ea typeface="DFKai-SB" pitchFamily="65" charset="-120"/>
            </a:endParaRPr>
          </a:p>
          <a:p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一</a:t>
            </a:r>
            <a:r>
              <a:rPr lang="en-US" sz="4000" dirty="0">
                <a:latin typeface="DFKai-SB" pitchFamily="65" charset="-120"/>
                <a:ea typeface="DFKai-SB" pitchFamily="65" charset="-120"/>
              </a:rPr>
              <a:t>.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“主的</a:t>
            </a:r>
            <a:r>
              <a:rPr lang="zh-CN" altLang="en-US" sz="4000" u="sng" dirty="0">
                <a:latin typeface="DFKai-SB" pitchFamily="65" charset="-120"/>
                <a:ea typeface="DFKai-SB" pitchFamily="65" charset="-120"/>
              </a:rPr>
              <a:t>灵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在我身上，因为他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用</a:t>
            </a:r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	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膏</a:t>
            </a:r>
            <a:r>
              <a:rPr lang="zh-CN" altLang="en-US" sz="4000" u="sng" dirty="0">
                <a:latin typeface="DFKai-SB" pitchFamily="65" charset="-120"/>
                <a:ea typeface="DFKai-SB" pitchFamily="65" charset="-120"/>
              </a:rPr>
              <a:t>膏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我，叫我传福音给</a:t>
            </a:r>
            <a:r>
              <a:rPr lang="zh-CN" altLang="en-US" sz="4000" u="sng" dirty="0">
                <a:latin typeface="DFKai-SB" pitchFamily="65" charset="-120"/>
                <a:ea typeface="DFKai-SB" pitchFamily="65" charset="-120"/>
              </a:rPr>
              <a:t>贫穷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的</a:t>
            </a:r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	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人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。”－路四：</a:t>
            </a:r>
            <a:r>
              <a:rPr lang="en-US" sz="4000" dirty="0" smtClean="0">
                <a:latin typeface="DFKai-SB" pitchFamily="65" charset="-120"/>
                <a:ea typeface="DFKai-SB" pitchFamily="65" charset="-120"/>
              </a:rPr>
              <a:t>18</a:t>
            </a:r>
            <a:r>
              <a:rPr lang="en-US" sz="4000" dirty="0" smtClean="0"/>
              <a:t>a</a:t>
            </a:r>
          </a:p>
          <a:p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  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神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是主动；他赐</a:t>
            </a:r>
            <a:r>
              <a:rPr lang="zh-CN" altLang="en-US" sz="4000" u="sng" dirty="0" smtClean="0">
                <a:latin typeface="DFKai-SB" pitchFamily="65" charset="-120"/>
                <a:ea typeface="DFKai-SB" pitchFamily="65" charset="-120"/>
              </a:rPr>
              <a:t>能力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；他</a:t>
            </a:r>
            <a:r>
              <a:rPr lang="zh-CN" altLang="en-US" sz="4000" u="sng" dirty="0" smtClean="0">
                <a:latin typeface="DFKai-SB" pitchFamily="65" charset="-120"/>
                <a:ea typeface="DFKai-SB" pitchFamily="65" charset="-120"/>
              </a:rPr>
              <a:t>引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导；</a:t>
            </a:r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	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他</a:t>
            </a:r>
            <a:r>
              <a:rPr lang="zh-CN" altLang="en-US" sz="4000" u="sng" dirty="0" smtClean="0">
                <a:latin typeface="DFKai-SB" pitchFamily="65" charset="-120"/>
                <a:ea typeface="DFKai-SB" pitchFamily="65" charset="-120"/>
              </a:rPr>
              <a:t>改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变</a:t>
            </a:r>
            <a:r>
              <a:rPr lang="en-US" sz="4000" dirty="0" smtClean="0"/>
              <a:t>	</a:t>
            </a:r>
          </a:p>
          <a:p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  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这就是罗马书一章十六节说的“这福音本是神的</a:t>
            </a:r>
            <a:r>
              <a:rPr lang="zh-CN" altLang="en-US" sz="4000" u="sng" dirty="0" smtClean="0">
                <a:latin typeface="DFKai-SB" pitchFamily="65" charset="-120"/>
                <a:ea typeface="DFKai-SB" pitchFamily="65" charset="-120"/>
              </a:rPr>
              <a:t>大能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，要</a:t>
            </a:r>
            <a:r>
              <a:rPr lang="zh-CN" altLang="en-US" sz="4000" u="sng" dirty="0" smtClean="0">
                <a:latin typeface="DFKai-SB" pitchFamily="65" charset="-120"/>
                <a:ea typeface="DFKai-SB" pitchFamily="65" charset="-120"/>
              </a:rPr>
              <a:t>救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一切</a:t>
            </a:r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	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相信的人</a:t>
            </a:r>
            <a:r>
              <a:rPr lang="zh-CN" altLang="en-US" sz="4000" dirty="0" smtClean="0"/>
              <a:t>。</a:t>
            </a:r>
            <a:r>
              <a:rPr lang="en-US" sz="4000" dirty="0" smtClean="0"/>
              <a:t>”</a:t>
            </a:r>
          </a:p>
          <a:p>
            <a:endParaRPr lang="en-US" sz="4000" dirty="0" smtClean="0"/>
          </a:p>
          <a:p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	</a:t>
            </a:r>
            <a:endParaRPr lang="en-US" sz="4000" dirty="0"/>
          </a:p>
          <a:p>
            <a:endParaRPr lang="en-US" sz="40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80010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/>
            <a:endParaRPr lang="en-US" sz="4000" dirty="0" smtClean="0"/>
          </a:p>
          <a:p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二</a:t>
            </a:r>
            <a:r>
              <a:rPr lang="en-US" sz="4000" dirty="0">
                <a:latin typeface="DFKai-SB" pitchFamily="65" charset="-120"/>
                <a:ea typeface="DFKai-SB" pitchFamily="65" charset="-120"/>
              </a:rPr>
              <a:t>.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福音的内容</a:t>
            </a:r>
            <a:endParaRPr lang="en-US" sz="4000" dirty="0">
              <a:latin typeface="DFKai-SB" pitchFamily="65" charset="-120"/>
              <a:ea typeface="DFKai-SB" pitchFamily="65" charset="-120"/>
            </a:endParaRPr>
          </a:p>
          <a:p>
            <a:r>
              <a:rPr lang="en-US" sz="4000" dirty="0">
                <a:latin typeface="DFKai-SB" pitchFamily="65" charset="-120"/>
                <a:ea typeface="DFKai-SB" pitchFamily="65" charset="-120"/>
              </a:rPr>
              <a:t>  </a:t>
            </a:r>
            <a:r>
              <a:rPr lang="zh-CN" altLang="en-US" sz="4000" b="1" baseline="30000" dirty="0" smtClean="0">
                <a:latin typeface="DFKai-SB" pitchFamily="65" charset="-120"/>
                <a:ea typeface="DFKai-SB" pitchFamily="65" charset="-120"/>
              </a:rPr>
              <a:t>“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差遣我报告：被掳的得释放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，</a:t>
            </a:r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	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瞎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眼的得看见，叫那受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压制的</a:t>
            </a:r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	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得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自由，报告神悦纳人的禧年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。</a:t>
            </a:r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	</a:t>
            </a:r>
            <a:r>
              <a:rPr lang="en-US" sz="4000" dirty="0" smtClean="0">
                <a:latin typeface="DFKai-SB" pitchFamily="65" charset="-120"/>
                <a:ea typeface="DFKai-SB" pitchFamily="65" charset="-120"/>
              </a:rPr>
              <a:t>” 			– 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路四：</a:t>
            </a:r>
            <a:r>
              <a:rPr lang="en-US" sz="4000" dirty="0">
                <a:latin typeface="DFKai-SB" pitchFamily="65" charset="-120"/>
                <a:ea typeface="DFKai-SB" pitchFamily="65" charset="-120"/>
              </a:rPr>
              <a:t>18b-19</a:t>
            </a:r>
          </a:p>
          <a:p>
            <a:pPr marL="365760"/>
            <a:endParaRPr lang="en-US" sz="40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90600"/>
            <a:ext cx="8001000" cy="7478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altLang="zh-CN" sz="4000" dirty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 1.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从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自己的过失，罪的捆绑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中</a:t>
            </a:r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	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得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释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放</a:t>
            </a:r>
            <a:endParaRPr lang="en-US" sz="4000" dirty="0">
              <a:latin typeface="DFKai-SB" pitchFamily="65" charset="-120"/>
              <a:ea typeface="DFKai-SB" pitchFamily="65" charset="-120"/>
            </a:endParaRPr>
          </a:p>
          <a:p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  a.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承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认自己里面没有良善；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看</a:t>
            </a:r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	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见许</a:t>
            </a:r>
            <a:r>
              <a:rPr lang="zh-CN" altLang="en-US" sz="4000" dirty="0">
                <a:latin typeface="DFKai-SB" pitchFamily="65" charset="-120"/>
                <a:ea typeface="DFKai-SB" pitchFamily="65" charset="-120"/>
              </a:rPr>
              <a:t>多对别人的伤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害</a:t>
            </a:r>
            <a:endParaRPr lang="en-US" altLang="zh-CN" sz="40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b.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重点不是认罪，而是罪蒙赦免。</a:t>
            </a:r>
            <a:endParaRPr lang="en-US" altLang="zh-CN" sz="40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 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“我们若认自己的罪，神是信实的，是公义的，必要赦免我们的罪，洗净我们一切的不义。”</a:t>
            </a:r>
            <a:endParaRPr lang="en-US" altLang="zh-CN" sz="4000" dirty="0" smtClean="0">
              <a:latin typeface="DFKai-SB" pitchFamily="65" charset="-120"/>
              <a:ea typeface="DFKai-SB" pitchFamily="65" charset="-120"/>
            </a:endParaRPr>
          </a:p>
          <a:p>
            <a:r>
              <a:rPr lang="en-US" sz="4000" dirty="0" smtClean="0">
                <a:latin typeface="DFKai-SB" pitchFamily="65" charset="-120"/>
                <a:ea typeface="DFKai-SB" pitchFamily="65" charset="-120"/>
              </a:rPr>
              <a:t>				</a:t>
            </a:r>
            <a:r>
              <a:rPr lang="zh-CN" altLang="en-US" sz="4000" dirty="0" smtClean="0">
                <a:latin typeface="DFKai-SB" pitchFamily="65" charset="-120"/>
                <a:ea typeface="DFKai-SB" pitchFamily="65" charset="-120"/>
              </a:rPr>
              <a:t>约翰壹书一：</a:t>
            </a:r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9</a:t>
            </a:r>
            <a:endParaRPr lang="en-US" sz="4000" dirty="0">
              <a:latin typeface="DFKai-SB" pitchFamily="65" charset="-120"/>
              <a:ea typeface="DFKai-SB" pitchFamily="65" charset="-120"/>
            </a:endParaRPr>
          </a:p>
          <a:p>
            <a:r>
              <a:rPr lang="en-US" sz="4000" dirty="0">
                <a:latin typeface="DFKai-SB" pitchFamily="65" charset="-120"/>
                <a:ea typeface="DFKai-SB" pitchFamily="65" charset="-120"/>
              </a:rPr>
              <a:t>	</a:t>
            </a:r>
          </a:p>
          <a:p>
            <a:r>
              <a:rPr lang="en-US" altLang="zh-CN" sz="4000" dirty="0" smtClean="0">
                <a:latin typeface="DFKai-SB" pitchFamily="65" charset="-120"/>
                <a:ea typeface="DFKai-SB" pitchFamily="65" charset="-120"/>
              </a:rPr>
              <a:t>	</a:t>
            </a:r>
            <a:endParaRPr lang="en-US" sz="4000" dirty="0">
              <a:latin typeface="DFKai-SB" pitchFamily="65" charset="-120"/>
              <a:ea typeface="DFKai-SB" pitchFamily="65" charset="-120"/>
            </a:endParaRPr>
          </a:p>
          <a:p>
            <a:endParaRPr lang="en-US" sz="4000" dirty="0">
              <a:latin typeface="DFKai-SB" pitchFamily="65" charset="-120"/>
              <a:ea typeface="DFKai-SB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219</TotalTime>
  <Words>432</Words>
  <Application>Microsoft Office PowerPoint</Application>
  <PresentationFormat>On-screen Show (4:3)</PresentationFormat>
  <Paragraphs>68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Flow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Jan Tsui</dc:creator>
  <cp:lastModifiedBy>Jan Tsui</cp:lastModifiedBy>
  <cp:revision>8</cp:revision>
  <dcterms:created xsi:type="dcterms:W3CDTF">2015-10-16T12:25:14Z</dcterms:created>
  <dcterms:modified xsi:type="dcterms:W3CDTF">2015-11-15T08:05:00Z</dcterms:modified>
</cp:coreProperties>
</file>