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9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6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3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5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6B57F-9C4F-4693-B398-4A1C187E555F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DBA69-2602-4856-959D-FDBE6E71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1895966"/>
          </a:xfrm>
        </p:spPr>
        <p:txBody>
          <a:bodyPr/>
          <a:lstStyle/>
          <a:p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跟隨了耶穌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819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2385"/>
            <a:ext cx="7886700" cy="579457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耶稣听见，就说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：康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健的人用不著医生，有病的人才用得著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罪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人的灵魂病了，需要灵魂的大医生。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耶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稣在医治罪人。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马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太和他的税吏朋友听了一定很窝心。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那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天一定有人得救。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7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2385"/>
            <a:ext cx="7886700" cy="579457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经上说：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我喜爱怜恤，不喜爱祭祀。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这句话的意思，你们且去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揣摩。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这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是对法利赛人说的。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我喜爱怜恤，不喜爱祭祀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。何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祭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祀是律法，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法利赛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人强调守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律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法。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与罪人吃饭是大逆不道。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为了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守律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法，宁可放弃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怜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恤人的灵魂。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这句话的意思，你们且去揣摩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揣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摩才知道，耶稣在责备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法利赛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65513"/>
            <a:ext cx="7886700" cy="571145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我来本不是召义人，乃是召罪人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法利赛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人认为自己是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义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人，才责备耶稣。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自以为义，是人的最大问题。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这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种人很难转向神。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税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吏知道自己是罪人，悔改得救。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法利赛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人与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税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吏，是明显的反差。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99" y="307238"/>
            <a:ext cx="83539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latin typeface="+mn-ea"/>
              </a:rPr>
              <a:t>耶稣向那些仗著自己是义人，藐视别人的，设一个比喻， 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说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：「有两个人上殿里去祷告：一个是法利赛人，一个是税吏。 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法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利赛人站著，自言自语的祷告说：</a:t>
            </a:r>
            <a:r>
              <a:rPr lang="en-US" altLang="zh-CN" sz="3000" b="1" dirty="0">
                <a:solidFill>
                  <a:prstClr val="black"/>
                </a:solidFill>
                <a:latin typeface="+mn-ea"/>
              </a:rPr>
              <a:t>『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神啊，我感谢你，我不像别人勒索、不义、奸淫，也不像这个税吏。 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我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一个礼拜禁食两次，凡我所得的都捐上十分之一。</a:t>
            </a:r>
            <a:r>
              <a:rPr lang="en-US" altLang="zh-CN" sz="3000" b="1" dirty="0">
                <a:solidFill>
                  <a:prstClr val="black"/>
                </a:solidFill>
                <a:latin typeface="+mn-ea"/>
              </a:rPr>
              <a:t>』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那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税吏远远的站著，连举目望天也不敢，只捶著胸说：</a:t>
            </a:r>
            <a:r>
              <a:rPr lang="en-US" altLang="zh-CN" sz="3000" b="1" dirty="0">
                <a:solidFill>
                  <a:prstClr val="black"/>
                </a:solidFill>
                <a:latin typeface="+mn-ea"/>
              </a:rPr>
              <a:t>『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神啊，开恩可怜我这个罪人！</a:t>
            </a:r>
            <a:r>
              <a:rPr lang="en-US" altLang="zh-CN" sz="3000" b="1" dirty="0">
                <a:solidFill>
                  <a:prstClr val="black"/>
                </a:solidFill>
                <a:latin typeface="+mn-ea"/>
              </a:rPr>
              <a:t>』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我</a:t>
            </a:r>
            <a:r>
              <a:rPr lang="zh-CN" altLang="en-US" sz="3000" b="1" dirty="0">
                <a:solidFill>
                  <a:prstClr val="black"/>
                </a:solidFill>
                <a:latin typeface="+mn-ea"/>
              </a:rPr>
              <a:t>告诉你们，这人回家去比那人倒算为义了；因为，凡自高的，必降为卑；自卑的，必升为高。」 </a:t>
            </a:r>
            <a:r>
              <a:rPr lang="en-US" altLang="zh-CN" sz="30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路 </a:t>
            </a:r>
            <a:r>
              <a:rPr lang="en-US" altLang="zh-CN" sz="3000" b="1" dirty="0" smtClean="0">
                <a:solidFill>
                  <a:prstClr val="black"/>
                </a:solidFill>
                <a:latin typeface="+mn-ea"/>
              </a:rPr>
              <a:t>18</a:t>
            </a:r>
            <a:r>
              <a:rPr lang="zh-CN" altLang="en-US" sz="30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000" b="1" dirty="0" smtClean="0">
                <a:solidFill>
                  <a:prstClr val="black"/>
                </a:solidFill>
                <a:latin typeface="+mn-ea"/>
              </a:rPr>
              <a:t>9-14</a:t>
            </a:r>
            <a:endParaRPr lang="zh-CN" altLang="en-US" sz="30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040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239"/>
            <a:ext cx="7886700" cy="1071788"/>
          </a:xfrm>
        </p:spPr>
        <p:txBody>
          <a:bodyPr/>
          <a:lstStyle/>
          <a:p>
            <a:pPr algn="ctr"/>
            <a:r>
              <a:rPr lang="zh-CN" altLang="en-US" b="1" dirty="0" smtClean="0"/>
              <a:t>自义的人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1654"/>
            <a:ext cx="7886700" cy="485530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道德高尚的人。</a:t>
            </a:r>
            <a:endParaRPr lang="en-US" altLang="zh-CN" sz="3600" b="1" dirty="0" smtClean="0"/>
          </a:p>
          <a:p>
            <a:r>
              <a:rPr lang="zh-CN" altLang="en-US" sz="3600" b="1" dirty="0"/>
              <a:t>知</a:t>
            </a:r>
            <a:r>
              <a:rPr lang="zh-CN" altLang="en-US" sz="3600" b="1" dirty="0" smtClean="0"/>
              <a:t>识崇高的人。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19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06"/>
            <a:ext cx="7886700" cy="948285"/>
          </a:xfrm>
        </p:spPr>
        <p:txBody>
          <a:bodyPr/>
          <a:lstStyle/>
          <a:p>
            <a:pPr algn="ctr"/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8720"/>
            <a:ext cx="7886700" cy="498824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自以为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义，高姿态的人，不能得救。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知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道自己是罪人的，只要认罪悔改，跟随耶稣，就必得救。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马太得救了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。离弃罪恶的生活，跟随了耶稣。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最后在埃塞俄比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亚殉道。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马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太一得救，就邀请他的朋友与耶稣一同吃饭。还福音的债。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最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好的感恩方式。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3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356"/>
            <a:ext cx="7886700" cy="861725"/>
          </a:xfrm>
        </p:spPr>
        <p:txBody>
          <a:bodyPr/>
          <a:lstStyle/>
          <a:p>
            <a:pPr algn="ctr"/>
            <a:r>
              <a:rPr lang="zh-CN" altLang="en-US" b="1" dirty="0" smtClean="0"/>
              <a:t>吕代豪牧师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3619" y="1226852"/>
            <a:ext cx="8792871" cy="529830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五股乡的土霸王。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14/30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38</a:t>
            </a:r>
            <a:r>
              <a:rPr lang="zh-CN" altLang="en-US" sz="3600" b="1" dirty="0" smtClean="0">
                <a:latin typeface="+mn-ea"/>
              </a:rPr>
              <a:t>年徒刑。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陈筱玲姐妹</a:t>
            </a:r>
            <a:r>
              <a:rPr lang="en-US" altLang="zh-CN" sz="3600" b="1" dirty="0" smtClean="0">
                <a:latin typeface="+mn-ea"/>
              </a:rPr>
              <a:t>500</a:t>
            </a:r>
            <a:r>
              <a:rPr lang="zh-CN" altLang="en-US" sz="3600" b="1" dirty="0" smtClean="0">
                <a:latin typeface="+mn-ea"/>
              </a:rPr>
              <a:t>封福音信。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隔壁牢房的林老大。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开</a:t>
            </a:r>
            <a:r>
              <a:rPr lang="zh-CN" altLang="en-US" sz="3600" b="1" dirty="0" smtClean="0">
                <a:latin typeface="+mn-ea"/>
              </a:rPr>
              <a:t>始读圣经。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250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封信：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衣服髒了，用肥皂來洗；人的靈魂污穢了，需要用什么來洁淨呢？”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+mn-ea"/>
              </a:rPr>
              <a:t>出</a:t>
            </a:r>
            <a:r>
              <a:rPr lang="zh-CN" altLang="en-US" sz="3600" b="1" dirty="0" smtClean="0">
                <a:latin typeface="+mn-ea"/>
              </a:rPr>
              <a:t>狱后的新生命。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35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90" y="275875"/>
            <a:ext cx="3394252" cy="4882641"/>
          </a:xfrm>
          <a:prstGeom prst="rect">
            <a:avLst/>
          </a:prstGeom>
        </p:spPr>
      </p:pic>
      <p:pic>
        <p:nvPicPr>
          <p:cNvPr id="1026" name="Picture 2" descr="http://photocdn.sohu.com/20070114/Img2475987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75" y="669353"/>
            <a:ext cx="47625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8291" y="5596128"/>
            <a:ext cx="7468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prstClr val="black"/>
                </a:solidFill>
                <a:latin typeface="宋体" panose="02010600030101010101" pitchFamily="2" charset="-122"/>
              </a:rPr>
              <a:t>我来本不是召义人，乃是召罪人。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129" y="117693"/>
            <a:ext cx="847831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耶稣从那里往前走，看见一个人名叫马太，坐在税关上，就对他说：「你跟从我来。」他就起来跟从了耶稣。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稣在屋里坐席的时候，有好些税吏和罪人来，与耶稣和他的门徒一同坐席。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法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利赛人看见，就对耶稣的门徒说：「你们的先生为什麽和税吏并罪人一同吃饭呢？」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稣听见，就说：「康健的人用不著医生，有病的人才用得著。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经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上说：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我喜爱怜恤，不喜爱祭祀。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这句话的意思，你们且去揣摩。我来本不是召义人，乃是召罪人。」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9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9-13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66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1041"/>
            <a:ext cx="7886700" cy="929664"/>
          </a:xfrm>
        </p:spPr>
        <p:txBody>
          <a:bodyPr/>
          <a:lstStyle/>
          <a:p>
            <a:pPr algn="ctr"/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106" y="1221638"/>
            <a:ext cx="7213244" cy="49553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税吏和罪人。</a:t>
            </a:r>
            <a:endParaRPr lang="en-US" altLang="zh-TW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永</a:t>
            </a:r>
            <a:r>
              <a:rPr lang="zh-TW" altLang="en-US" sz="3600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恆</a:t>
            </a:r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召</a:t>
            </a:r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喚</a:t>
            </a:r>
            <a:r>
              <a:rPr lang="zh-CN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舍</a:t>
            </a:r>
            <a:r>
              <a:rPr lang="zh-TW" altLang="en-US" sz="3600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己跟隨</a:t>
            </a:r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CN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</a:t>
            </a:r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TW" altLang="en-US" sz="3600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傳福</a:t>
            </a:r>
            <a:r>
              <a:rPr lang="zh-TW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音</a:t>
            </a:r>
            <a:r>
              <a:rPr lang="zh-CN" altLang="en-US" sz="3600" b="1" dirty="0" smtClean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58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258"/>
            <a:ext cx="7886700" cy="90040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税吏和罪人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2650"/>
            <a:ext cx="7886700" cy="509431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马太是个税吏。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罗马政府的徵税。</a:t>
            </a:r>
            <a:endParaRPr lang="en-US" altLang="zh-CN" sz="3600" b="1" dirty="0" smtClean="0"/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若讹诈了谁，就还他四倍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税吏撒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说的。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税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难免讹诈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人，所以被称为罪人。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86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06"/>
            <a:ext cx="7886700" cy="923347"/>
          </a:xfrm>
        </p:spPr>
        <p:txBody>
          <a:bodyPr/>
          <a:lstStyle/>
          <a:p>
            <a:pPr algn="ctr"/>
            <a:r>
              <a:rPr lang="zh-CN" altLang="en-US" b="1" dirty="0" smtClean="0"/>
              <a:t>享受罪中之乐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2094"/>
            <a:ext cx="7886700" cy="5192129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马太是个税吏。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/>
              <a:t>享受罪中之</a:t>
            </a:r>
            <a:r>
              <a:rPr lang="zh-CN" altLang="en-US" sz="3600" b="1" dirty="0" smtClean="0"/>
              <a:t>乐，但被人瞧不起，尤其是法利赛人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/>
              <a:t>凯撒罗</a:t>
            </a:r>
            <a:r>
              <a:rPr lang="zh-CN" altLang="en-US" sz="3600" b="1" dirty="0" smtClean="0"/>
              <a:t>马皇帝建庙，要百姓拜自己。</a:t>
            </a:r>
            <a:endParaRPr lang="en-US" altLang="zh-CN" sz="3600" b="1" dirty="0" smtClean="0"/>
          </a:p>
          <a:p>
            <a:r>
              <a:rPr lang="zh-CN" altLang="en-US" sz="3600" b="1" dirty="0"/>
              <a:t>罗</a:t>
            </a:r>
            <a:r>
              <a:rPr lang="zh-CN" altLang="en-US" sz="3600" b="1" dirty="0" smtClean="0"/>
              <a:t>马的钱币上，有凯撒的像。</a:t>
            </a:r>
            <a:endParaRPr lang="en-US" altLang="zh-CN" sz="3600" b="1" dirty="0" smtClean="0"/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法利赛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认为，用罗马钱，就是拜偶像。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为凯撒收税金，更是助纣为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虐，罪上加罪。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72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36"/>
            <a:ext cx="7886700" cy="922349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永恆的</a:t>
            </a:r>
            <a:r>
              <a:rPr lang="zh-CN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召</a:t>
            </a:r>
            <a:r>
              <a:rPr lang="zh-TW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2378"/>
            <a:ext cx="7886700" cy="4984585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耶稣从那里往前走，看见一个人名叫马太，坐在税关上，就对他说：「你跟从我来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。」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坐在税关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上，正在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讹诈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没想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到遇见耶稣。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你跟从我来。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神呼召罪人。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49"/>
            <a:ext cx="7886700" cy="929664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舍己跟隨主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3856"/>
            <a:ext cx="7886700" cy="5043107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他就起来跟从了耶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稣。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毅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然决然，没有犹疑。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舍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弃了富裕却犯罪的生活，归向光明。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7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465"/>
            <a:ext cx="7886700" cy="90040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</a:t>
            </a:r>
            <a:r>
              <a:rPr lang="zh-TW" altLang="en-US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主傳福音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6541"/>
            <a:ext cx="7886700" cy="5050422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耶稣在屋里坐席的时候，有好些税吏和罪人来，与耶稣和他的门徒一同坐席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大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概是在马太的家中。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请了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许多税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吏朋友。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马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太的朋友都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是税吏和罪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/>
              <a:t>与耶稣和他的门徒一同坐席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传福音的大好机会。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37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057"/>
            <a:ext cx="7886700" cy="998161"/>
          </a:xfrm>
        </p:spPr>
        <p:txBody>
          <a:bodyPr/>
          <a:lstStyle/>
          <a:p>
            <a:pPr algn="ctr"/>
            <a:r>
              <a:rPr lang="zh-CN" altLang="en-US" b="1" dirty="0" smtClean="0"/>
              <a:t>一段对话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5222"/>
            <a:ext cx="7886700" cy="4921741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法利赛人看见，就对耶稣的门徒说：「你们的先生为什麽和税吏并罪人一同吃饭呢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？」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理直气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壮。门徒不见得能回答。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1368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SimSun</vt:lpstr>
      <vt:lpstr>SimSun</vt:lpstr>
      <vt:lpstr>Arial</vt:lpstr>
      <vt:lpstr>Calibri</vt:lpstr>
      <vt:lpstr>Calibri Light</vt:lpstr>
      <vt:lpstr>Office Theme</vt:lpstr>
      <vt:lpstr>跟隨了耶穌</vt:lpstr>
      <vt:lpstr>PowerPoint Presentation</vt:lpstr>
      <vt:lpstr>讲道大纲</vt:lpstr>
      <vt:lpstr>税吏和罪人</vt:lpstr>
      <vt:lpstr>享受罪中之乐</vt:lpstr>
      <vt:lpstr>永恆的召喚</vt:lpstr>
      <vt:lpstr>舍己跟隨主</vt:lpstr>
      <vt:lpstr>为主傳福音</vt:lpstr>
      <vt:lpstr>一段对话</vt:lpstr>
      <vt:lpstr>PowerPoint Presentation</vt:lpstr>
      <vt:lpstr>PowerPoint Presentation</vt:lpstr>
      <vt:lpstr>PowerPoint Presentation</vt:lpstr>
      <vt:lpstr>PowerPoint Presentation</vt:lpstr>
      <vt:lpstr>自义的人</vt:lpstr>
      <vt:lpstr>今天的信息</vt:lpstr>
      <vt:lpstr>吕代豪牧师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跟隨了耶穌</dc:title>
  <dc:creator>Huang Leaf</dc:creator>
  <cp:lastModifiedBy>Huang Leaf</cp:lastModifiedBy>
  <cp:revision>28</cp:revision>
  <dcterms:created xsi:type="dcterms:W3CDTF">2015-11-13T02:27:50Z</dcterms:created>
  <dcterms:modified xsi:type="dcterms:W3CDTF">2015-11-29T14:50:06Z</dcterms:modified>
</cp:coreProperties>
</file>