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2" r:id="rId7"/>
    <p:sldId id="264" r:id="rId8"/>
    <p:sldId id="268" r:id="rId9"/>
    <p:sldId id="261" r:id="rId10"/>
    <p:sldId id="260" r:id="rId11"/>
    <p:sldId id="266" r:id="rId12"/>
    <p:sldId id="267" r:id="rId13"/>
    <p:sldId id="265" r:id="rId14"/>
    <p:sldId id="269" r:id="rId15"/>
    <p:sldId id="263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7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9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62308-921E-440F-975E-3937E463246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89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89713-AA0B-4FF5-B5AA-DBEEEDE4501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7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CA946-E941-477F-BAA5-81EDC61CA66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8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8A693-B515-4E5F-A585-68A9DC8FFE0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29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D2A12-5EFB-4B63-A789-A99C83BE617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8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B01D7-0E63-4E61-836F-E42CD5921F8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1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1E844-67DD-46D4-8DC7-C8FD2EA0404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59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6B8A6-A5E9-4BFD-B657-E3C6DC1F0CE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1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987AA-FC24-471D-8BDA-2501FA5FD37A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63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84904-6EE5-4B03-8C19-938BF7A0964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94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8B492-7035-4FF0-9AA0-D80E1E16B2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9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3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3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9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6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3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0B31-36AF-4B45-8221-CE4A40E9C328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D8B3-314B-43CC-B30A-F3AE3C1B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A83641-99A5-464D-A228-BC63D1294CA1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5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03964"/>
          </a:xfrm>
        </p:spPr>
        <p:txBody>
          <a:bodyPr/>
          <a:lstStyle/>
          <a:p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坦然進入至聖所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黄力夫弟兄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北</a:t>
            </a:r>
            <a:r>
              <a:rPr lang="zh-CN" altLang="en-US" sz="3600" b="1" dirty="0" smtClean="0">
                <a:latin typeface="+mn-ea"/>
              </a:rPr>
              <a:t>卡华人福音基督教会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8303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309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/>
              <a:t>大祭司献祭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6909"/>
            <a:ext cx="7886700" cy="493005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没有不带著血为自己和百姓的过错献上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献的是赎罪祭。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为百姓和自己都有过错，就是罪。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献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上的牛羊是毫无瑕疵的，代表无罪。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/>
              <a:t>该死的应该是犯罪的人，但用牛羊代替。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4775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0451"/>
            <a:ext cx="7886700" cy="5686512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</a:rPr>
              <a:t>牛羊的肉，在祭坛上焚烧。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</a:rPr>
              <a:t>但牛羊的血，祭司要带进至圣所。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</a:rPr>
              <a:t>血</a:t>
            </a:r>
            <a:r>
              <a:rPr lang="zh-CN" altLang="en-US" sz="3600" b="1" dirty="0">
                <a:solidFill>
                  <a:prstClr val="black"/>
                </a:solidFill>
              </a:rPr>
              <a:t>代表生命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付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过罪的代价，这血代表无罪的生命，才能与神同在。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370"/>
            <a:ext cx="7886700" cy="981536"/>
          </a:xfrm>
        </p:spPr>
        <p:txBody>
          <a:bodyPr/>
          <a:lstStyle/>
          <a:p>
            <a:pPr algn="ctr"/>
            <a:r>
              <a:rPr lang="zh-CN" altLang="en-US" b="1" dirty="0" smtClean="0"/>
              <a:t>颤颤兢兢的大祭司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1847"/>
            <a:ext cx="7886700" cy="490511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亚伦的儿子拿答、亚比户各拿自己的香炉，盛上火，加上香，在耶和华面前献上凡火，是耶和华没有吩咐他们的， </a:t>
            </a:r>
            <a:r>
              <a:rPr lang="zh-CN" altLang="en-US" sz="3600" b="1" dirty="0" smtClean="0">
                <a:latin typeface="+mn-ea"/>
              </a:rPr>
              <a:t>就</a:t>
            </a:r>
            <a:r>
              <a:rPr lang="zh-CN" altLang="en-US" sz="3600" b="1" dirty="0">
                <a:latin typeface="+mn-ea"/>
              </a:rPr>
              <a:t>有火从耶和华面前出来，把他们烧灭，他们就死在耶和华面前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利 </a:t>
            </a:r>
            <a:r>
              <a:rPr lang="en-US" altLang="zh-CN" sz="3600" b="1" dirty="0" smtClean="0">
                <a:latin typeface="+mn-ea"/>
              </a:rPr>
              <a:t>10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1-2</a:t>
            </a:r>
            <a:r>
              <a:rPr lang="zh-CN" altLang="en-US" sz="3600" b="1" dirty="0" smtClean="0">
                <a:latin typeface="+mn-ea"/>
              </a:rPr>
              <a:t> 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152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40575"/>
            <a:ext cx="7991648" cy="57363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亚伦的两个儿子近到耶和华面前死了。死了之後，耶和华晓谕摩西说：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告诉你哥哥亚伦，不可随时进圣所的幔子内、到柜上的施恩座前，免得他死亡，因为我要从云中显现在施恩座上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利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 smtClean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en-US" altLang="zh-CN" sz="3600" b="1" dirty="0" smtClean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 smtClean="0"/>
              <a:t>大祭司也可能被神击</a:t>
            </a:r>
            <a:r>
              <a:rPr lang="zh-CN" altLang="en-US" sz="3600" b="1" dirty="0" smtClean="0"/>
              <a:t>杀，死在</a:t>
            </a:r>
            <a:r>
              <a:rPr lang="zh-CN" altLang="en-US" sz="3600" b="1" dirty="0" smtClean="0"/>
              <a:t>至圣所内。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高危职业。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314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672"/>
            <a:ext cx="7886700" cy="980871"/>
          </a:xfrm>
        </p:spPr>
        <p:txBody>
          <a:bodyPr/>
          <a:lstStyle/>
          <a:p>
            <a:pPr algn="ctr"/>
            <a:r>
              <a:rPr lang="zh-CN" altLang="en-US" b="1" dirty="0" smtClean="0"/>
              <a:t>大祭司的外袍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7475"/>
            <a:ext cx="7952080" cy="48894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袍子周围底边上要用蓝色、紫色、朱红色线做石榴。在袍子周围的石榴中间要有金铃铛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 smtClean="0">
                <a:latin typeface="+mn-ea"/>
              </a:rPr>
              <a:t>28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33</a:t>
            </a:r>
          </a:p>
          <a:p>
            <a:r>
              <a:rPr lang="zh-CN" altLang="en-US" sz="3600" b="1" dirty="0">
                <a:latin typeface="+mn-ea"/>
              </a:rPr>
              <a:t>亚伦供职的时候要穿这袍子。他进圣所到耶和华面前，以及出来的时候，袍上的响声必被听见，使他不至於死亡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 smtClean="0">
                <a:latin typeface="+mn-ea"/>
              </a:rPr>
              <a:t>28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35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使他不至於死亡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就知道他没有死亡。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65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9248"/>
            <a:ext cx="7886700" cy="939972"/>
          </a:xfrm>
        </p:spPr>
        <p:txBody>
          <a:bodyPr/>
          <a:lstStyle/>
          <a:p>
            <a:pPr algn="ctr"/>
            <a:r>
              <a:rPr lang="zh-CN" altLang="en-US" b="1" dirty="0" smtClean="0"/>
              <a:t>大祭司身上的绳子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033"/>
            <a:ext cx="7886700" cy="497993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从中世纪以后，有传说，大祭司身上会绑一条绳子。</a:t>
            </a:r>
            <a:endParaRPr lang="en-US" altLang="zh-CN" sz="3600" b="1" dirty="0" smtClean="0"/>
          </a:p>
          <a:p>
            <a:r>
              <a:rPr lang="zh-CN" altLang="en-US" sz="3600" b="1" dirty="0"/>
              <a:t>一</a:t>
            </a:r>
            <a:r>
              <a:rPr lang="zh-CN" altLang="en-US" sz="3600" b="1" dirty="0" smtClean="0"/>
              <a:t>旦被击杀后，铃铛不响了，其他的祭司可以把大祭司的尸体拉出来。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098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451" y="465513"/>
            <a:ext cx="8113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弟兄们，我们既因耶稣的血得以坦然进入至圣所， 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是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藉著他给我们开了一条又新又活的路，从幔子经过，这幔子就是他的身体。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来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19-20</a:t>
            </a:r>
            <a:endParaRPr lang="zh-CN" altLang="en-US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130905"/>
            <a:ext cx="7886700" cy="3046057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我们也可以进入至圣所？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715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996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 smtClean="0"/>
              <a:t>各各他山上的至圣所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5222"/>
            <a:ext cx="7886700" cy="492174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但现在基督已经来到，作了将来美事的大祭司，经过那更大更全备的帐幕，不是人手所造、也不是属乎这世界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稣就是最大的大祭司。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65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orgive th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775"/>
            <a:ext cx="8229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55650" y="4149725"/>
            <a:ext cx="7848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 下 耶 穌 说 、 父 阿 、 赦 免 他 们 。 因 为 他 们 所 作 的 、 他 们 不 晓 得 。						路加福音 </a:t>
            </a:r>
            <a:r>
              <a:rPr lang="en-US" altLang="zh-CN" sz="4000" b="1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23: 34</a:t>
            </a:r>
          </a:p>
        </p:txBody>
      </p:sp>
    </p:spTree>
    <p:extLst>
      <p:ext uri="{BB962C8B-B14F-4D97-AF65-F5344CB8AC3E}">
        <p14:creationId xmlns:p14="http://schemas.microsoft.com/office/powerpoint/2010/main" val="72130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8764"/>
            <a:ext cx="7772400" cy="5597236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并且不用山羊和牛犊的血，乃用自己的血，只一次进入圣所，成了永远赎罪的事。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稣用自己为祭品。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只一次进入圣所，成了永远赎罪的事。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次献祭，永远有效。</a:t>
            </a:r>
          </a:p>
        </p:txBody>
      </p:sp>
    </p:spTree>
    <p:extLst>
      <p:ext uri="{BB962C8B-B14F-4D97-AF65-F5344CB8AC3E}">
        <p14:creationId xmlns:p14="http://schemas.microsoft.com/office/powerpoint/2010/main" val="291923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451" y="465513"/>
            <a:ext cx="8113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弟兄们，我们既因耶稣的血得以坦然进入至圣所， </a:t>
            </a:r>
            <a:r>
              <a:rPr lang="zh-CN" altLang="en-US" sz="3600" b="1" dirty="0" smtClean="0">
                <a:latin typeface="+mn-ea"/>
              </a:rPr>
              <a:t>是</a:t>
            </a:r>
            <a:r>
              <a:rPr lang="zh-CN" altLang="en-US" sz="3600" b="1" dirty="0">
                <a:latin typeface="+mn-ea"/>
              </a:rPr>
              <a:t>藉著他给我们开了一条又新又活的路，从幔子经过，这幔子就是他的身体。 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10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19-20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3378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087"/>
            <a:ext cx="7772400" cy="853440"/>
          </a:xfrm>
        </p:spPr>
        <p:txBody>
          <a:bodyPr/>
          <a:lstStyle/>
          <a:p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我们也是祭司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6662"/>
            <a:ext cx="7772400" cy="4749338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惟有你们是被拣选的族类，是有君尊的祭司。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彼前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弟兄们，我们既因耶稣的血得以坦然进入至圣所。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我们带着基督的血，进入至圣所。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坦然与神面对面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，可以有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亲密的交通。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5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7339"/>
            <a:ext cx="7772400" cy="911629"/>
          </a:xfrm>
        </p:spPr>
        <p:txBody>
          <a:bodyPr/>
          <a:lstStyle/>
          <a:p>
            <a:r>
              <a:rPr lang="zh-CN" altLang="en-US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从幔子经过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1971"/>
            <a:ext cx="7772400" cy="4674524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进入至圣所，要经过幔子。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这幔子就是他的身体。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耶稣又大声喊叫，气就断了。 忽然，殿里的幔子从上到下裂为两半。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50-51</a:t>
            </a:r>
          </a:p>
          <a:p>
            <a:r>
              <a:rPr lang="zh-CN" altLang="en-US" sz="3600" b="1" kern="1200" dirty="0" smtClean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我们是通过基督破碎的身体，进入至圣所。</a:t>
            </a:r>
            <a:endParaRPr lang="en-US" altLang="zh-CN" sz="3600" b="1" kern="12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770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2064"/>
            <a:ext cx="7772400" cy="5583936"/>
          </a:xfrm>
        </p:spPr>
        <p:txBody>
          <a:bodyPr/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所以，我们只管坦然无惧的来到施恩的宝座前，为要得怜恤，蒙恩惠，作随时的帮助。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眼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睛一闭，我们就已经进入至圣所，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到了施恩的宝座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何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等宝贵。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是一条又新又活的路。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67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6815"/>
          </a:xfrm>
        </p:spPr>
        <p:txBody>
          <a:bodyPr/>
          <a:lstStyle/>
          <a:p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活祭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3535"/>
            <a:ext cx="7876309" cy="4832465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因为耶稣是祭司，我们也成为祭司。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样，因为耶稣是祭品，我们也要成为祭品。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所以弟兄们，我以神的慈悲劝你们，将身体献上，当作活祭，是圣洁的，是神所喜悦的；你们如此事奉乃是理所当然的。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84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0688"/>
            <a:ext cx="7772400" cy="904646"/>
          </a:xfrm>
        </p:spPr>
        <p:txBody>
          <a:bodyPr/>
          <a:lstStyle/>
          <a:p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活祭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9421"/>
            <a:ext cx="7772400" cy="4786579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祭应该是死的，为什么却是活的？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他死是向罪死了，只有一次；他活是向神活著。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样，你们向罪也当看自己是死的；向神在基督耶稣里，却当看自己是活的。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10-11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治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死自己的罪。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684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3373"/>
            <a:ext cx="7772400" cy="911962"/>
          </a:xfrm>
        </p:spPr>
        <p:txBody>
          <a:bodyPr/>
          <a:lstStyle/>
          <a:p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2378"/>
            <a:ext cx="7772400" cy="4903622"/>
          </a:xfrm>
        </p:spPr>
        <p:txBody>
          <a:bodyPr/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大祭师一年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一次颤颤兢兢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的进入至圣所，带着血为自己和百姓的罪献祭，求神赦免。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稣在各各他山上，用自己的血为我们的罪献祭。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668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554"/>
            <a:ext cx="7772400" cy="578144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我们也是祭司，带着基督的血坦然进入至圣所，与神面对面。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是通过基督破碎的身体（幔子）。</a:t>
            </a:r>
            <a:endParaRPr lang="en-US" altLang="zh-CN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我们是活</a:t>
            </a:r>
            <a:r>
              <a:rPr lang="zh-CN" altLang="en-US" sz="36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祭</a:t>
            </a:r>
            <a:r>
              <a:rPr lang="zh-CN" altLang="en-US" sz="36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6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78"/>
            <a:ext cx="7886700" cy="1095079"/>
          </a:xfrm>
        </p:spPr>
        <p:txBody>
          <a:bodyPr/>
          <a:lstStyle/>
          <a:p>
            <a:pPr algn="ctr"/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6409"/>
            <a:ext cx="7886700" cy="478055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至圣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所。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大祭师献祭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从</a:t>
            </a:r>
            <a:r>
              <a:rPr lang="zh-TW" altLang="en-US" sz="3600" b="1" dirty="0" smtClean="0">
                <a:solidFill>
                  <a:prstClr val="black"/>
                </a:solidFill>
                <a:latin typeface="+mn-ea"/>
              </a:rPr>
              <a:t>幔子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经过。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作为活祭。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756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24" y="292293"/>
            <a:ext cx="8008426" cy="60123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466"/>
            <a:ext cx="7886700" cy="849197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至圣所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1869"/>
            <a:ext cx="7886700" cy="58550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600" b="1" dirty="0">
                <a:latin typeface="+mn-ea"/>
              </a:rPr>
              <a:t>要使幔子垂在钩子下，把法柜抬进幔子内；这幔子要将圣所和至圣所隔开。 			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>
                <a:latin typeface="+mn-ea"/>
              </a:rPr>
              <a:t>26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33</a:t>
            </a:r>
          </a:p>
          <a:p>
            <a:pPr>
              <a:lnSpc>
                <a:spcPct val="100000"/>
              </a:lnSpc>
            </a:pPr>
            <a:r>
              <a:rPr lang="zh-CN" altLang="en-US" sz="3600" b="1" dirty="0" smtClean="0">
                <a:latin typeface="+mn-ea"/>
              </a:rPr>
              <a:t>第</a:t>
            </a:r>
            <a:r>
              <a:rPr lang="zh-CN" altLang="en-US" sz="3600" b="1" dirty="0">
                <a:latin typeface="+mn-ea"/>
              </a:rPr>
              <a:t>二幔子後又有一层帐幕，叫作至圣所， </a:t>
            </a:r>
            <a:r>
              <a:rPr lang="zh-CN" altLang="en-US" sz="3600" b="1" dirty="0" smtClean="0">
                <a:latin typeface="+mn-ea"/>
              </a:rPr>
              <a:t>有</a:t>
            </a:r>
            <a:r>
              <a:rPr lang="zh-CN" altLang="en-US" sz="3600" b="1" dirty="0">
                <a:latin typeface="+mn-ea"/>
              </a:rPr>
              <a:t>金香炉（炉：或作坛），有包金的约柜，柜里有盛吗哪的金罐和亚伦发过芽的杖，并两块约版； 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柜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上面有荣耀基路伯的影罩著施恩座（施恩：原文作蔽罪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3-5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6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37"/>
            <a:ext cx="7886700" cy="936980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约</a:t>
            </a:r>
            <a:r>
              <a:rPr lang="zh-CN" altLang="en-US" b="1" dirty="0" smtClean="0">
                <a:latin typeface="+mn-ea"/>
              </a:rPr>
              <a:t>柜（法柜）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61" t="784" r="-461" b="20054"/>
          <a:stretch/>
        </p:blipFill>
        <p:spPr>
          <a:xfrm>
            <a:off x="1609343" y="1016817"/>
            <a:ext cx="5669281" cy="5279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237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65513"/>
            <a:ext cx="7886700" cy="571145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至圣所是神的居所，所以是至圣的。</a:t>
            </a:r>
            <a:endParaRPr lang="en-US" altLang="zh-CN" sz="3600" b="1" dirty="0" smtClean="0"/>
          </a:p>
          <a:p>
            <a:r>
              <a:rPr lang="zh-CN" altLang="en-US" sz="3600" b="1" dirty="0"/>
              <a:t>罪</a:t>
            </a:r>
            <a:r>
              <a:rPr lang="zh-CN" altLang="en-US" sz="3600" b="1" dirty="0" smtClean="0"/>
              <a:t>人绝对不能进入。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211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729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 smtClean="0"/>
              <a:t>大祭司献祭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4790"/>
            <a:ext cx="7886700" cy="488217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至於第二层帐幕，惟有大祭司一年一次独自进去，没有不带著血为自己和百姓的过错献上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2705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" y="-3584"/>
            <a:ext cx="9139229" cy="68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1214</Words>
  <Application>Microsoft Office PowerPoint</Application>
  <PresentationFormat>On-screen Show (4:3)</PresentationFormat>
  <Paragraphs>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新細明體</vt:lpstr>
      <vt:lpstr>SimSun</vt:lpstr>
      <vt:lpstr>SimSun</vt:lpstr>
      <vt:lpstr>Arial</vt:lpstr>
      <vt:lpstr>Calibri</vt:lpstr>
      <vt:lpstr>Calibri Light</vt:lpstr>
      <vt:lpstr>Georgia</vt:lpstr>
      <vt:lpstr>Times New Roman</vt:lpstr>
      <vt:lpstr>Office Theme</vt:lpstr>
      <vt:lpstr>Default Design</vt:lpstr>
      <vt:lpstr>坦然進入至聖所</vt:lpstr>
      <vt:lpstr>PowerPoint Presentation</vt:lpstr>
      <vt:lpstr>讲道大纲</vt:lpstr>
      <vt:lpstr>至圣所</vt:lpstr>
      <vt:lpstr>PowerPoint Presentation</vt:lpstr>
      <vt:lpstr>约柜（法柜）</vt:lpstr>
      <vt:lpstr>PowerPoint Presentation</vt:lpstr>
      <vt:lpstr>大祭司献祭</vt:lpstr>
      <vt:lpstr>PowerPoint Presentation</vt:lpstr>
      <vt:lpstr>大祭司献祭</vt:lpstr>
      <vt:lpstr>PowerPoint Presentation</vt:lpstr>
      <vt:lpstr>颤颤兢兢的大祭司</vt:lpstr>
      <vt:lpstr>PowerPoint Presentation</vt:lpstr>
      <vt:lpstr>大祭司的外袍</vt:lpstr>
      <vt:lpstr>大祭司身上的绳子</vt:lpstr>
      <vt:lpstr>PowerPoint Presentation</vt:lpstr>
      <vt:lpstr>各各他山上的至圣所</vt:lpstr>
      <vt:lpstr>PowerPoint Presentation</vt:lpstr>
      <vt:lpstr>PowerPoint Presentation</vt:lpstr>
      <vt:lpstr>我们也是祭司</vt:lpstr>
      <vt:lpstr>从幔子经过</vt:lpstr>
      <vt:lpstr>PowerPoint Presentation</vt:lpstr>
      <vt:lpstr>活祭</vt:lpstr>
      <vt:lpstr>活祭</vt:lpstr>
      <vt:lpstr>今天的信息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坦然進入至聖所</dc:title>
  <dc:creator>Huang Leaf</dc:creator>
  <cp:lastModifiedBy>Huang Leaf</cp:lastModifiedBy>
  <cp:revision>37</cp:revision>
  <dcterms:created xsi:type="dcterms:W3CDTF">2015-11-04T14:50:54Z</dcterms:created>
  <dcterms:modified xsi:type="dcterms:W3CDTF">2015-11-14T22:28:50Z</dcterms:modified>
</cp:coreProperties>
</file>