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58" r:id="rId7"/>
    <p:sldId id="269" r:id="rId8"/>
    <p:sldId id="268" r:id="rId9"/>
    <p:sldId id="259" r:id="rId10"/>
    <p:sldId id="260" r:id="rId11"/>
    <p:sldId id="265" r:id="rId12"/>
    <p:sldId id="266" r:id="rId13"/>
    <p:sldId id="264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69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890E-743F-4EA0-BFA2-936E4E4A12F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2791-1053-48B6-855A-010CA1C0F3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536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890E-743F-4EA0-BFA2-936E4E4A12F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2791-1053-48B6-855A-010CA1C0F3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535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4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49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890E-743F-4EA0-BFA2-936E4E4A12F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2791-1053-48B6-855A-010CA1C0F3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1352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890E-743F-4EA0-BFA2-936E4E4A12F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2791-1053-48B6-855A-010CA1C0F3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796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7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890E-743F-4EA0-BFA2-936E4E4A12F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2791-1053-48B6-855A-010CA1C0F3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330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890E-743F-4EA0-BFA2-936E4E4A12F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2791-1053-48B6-855A-010CA1C0F3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353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6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890E-743F-4EA0-BFA2-936E4E4A12F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2791-1053-48B6-855A-010CA1C0F3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215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890E-743F-4EA0-BFA2-936E4E4A12F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2791-1053-48B6-855A-010CA1C0F3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388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890E-743F-4EA0-BFA2-936E4E4A12F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2791-1053-48B6-855A-010CA1C0F3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4901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8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890E-743F-4EA0-BFA2-936E4E4A12F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2791-1053-48B6-855A-010CA1C0F3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77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2" y="987428"/>
            <a:ext cx="462915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890E-743F-4EA0-BFA2-936E4E4A12F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2791-1053-48B6-855A-010CA1C0F3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645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2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E890E-743F-4EA0-BFA2-936E4E4A12F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2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72791-1053-48B6-855A-010CA1C0F3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3135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在基督里得益处（</a:t>
            </a:r>
            <a:r>
              <a:rPr lang="zh-CN" altLang="en-US" dirty="0"/>
              <a:t>一</a:t>
            </a:r>
            <a:r>
              <a:rPr lang="zh-CN" altLang="en-US" dirty="0" smtClean="0"/>
              <a:t>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从腓利门书看认罪的益处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170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在认罪上所面临的问题 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CN" altLang="en-US" sz="3200" b="1" dirty="0"/>
              <a:t>耻</a:t>
            </a:r>
            <a:r>
              <a:rPr lang="zh-CN" altLang="en-US" sz="3200" b="1" dirty="0" smtClean="0"/>
              <a:t>于</a:t>
            </a:r>
            <a:r>
              <a:rPr lang="zh-CN" altLang="en-US" sz="3200" b="1" dirty="0"/>
              <a:t>公开认</a:t>
            </a:r>
            <a:r>
              <a:rPr lang="zh-CN" altLang="en-US" sz="3200" b="1" dirty="0" smtClean="0"/>
              <a:t>罪</a:t>
            </a:r>
            <a:endParaRPr lang="en-US" altLang="zh-CN" sz="3200" b="1" dirty="0" smtClean="0"/>
          </a:p>
          <a:p>
            <a:pPr lvl="2"/>
            <a:r>
              <a:rPr lang="zh-CN" altLang="en-US" sz="2800" b="1" dirty="0"/>
              <a:t>因着人的面子、地位、身份，很难公开认</a:t>
            </a:r>
            <a:r>
              <a:rPr lang="zh-CN" altLang="en-US" sz="2800" b="1" dirty="0" smtClean="0"/>
              <a:t>罪：</a:t>
            </a:r>
            <a:endParaRPr lang="en-US" altLang="zh-CN" sz="2800" b="1" dirty="0" smtClean="0"/>
          </a:p>
          <a:p>
            <a:pPr lvl="2"/>
            <a:r>
              <a:rPr lang="zh-CN" altLang="en-US" sz="2800" b="1" dirty="0" smtClean="0"/>
              <a:t>阿</a:t>
            </a:r>
            <a:r>
              <a:rPr lang="zh-CN" altLang="en-US" sz="2800" b="1" dirty="0"/>
              <a:t>尼西母需要面对公开的认罪：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4659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在认罪上所面临的问题 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zh-CN" altLang="en-US" sz="3200" b="1" dirty="0"/>
              <a:t>认罪缺乏行</a:t>
            </a:r>
            <a:r>
              <a:rPr lang="zh-CN" altLang="en-US" sz="3200" b="1" dirty="0" smtClean="0"/>
              <a:t>动</a:t>
            </a:r>
            <a:endParaRPr lang="en-US" altLang="zh-CN" sz="3200" b="1" dirty="0" smtClean="0"/>
          </a:p>
          <a:p>
            <a:pPr lvl="2"/>
            <a:r>
              <a:rPr lang="zh-CN" altLang="en-US" sz="3000" dirty="0"/>
              <a:t>这样信心若没有行为就是死的。（雅</a:t>
            </a:r>
            <a:r>
              <a:rPr lang="en-US" altLang="zh-CN" sz="3000" dirty="0"/>
              <a:t>2</a:t>
            </a:r>
            <a:r>
              <a:rPr lang="zh-CN" altLang="en-US" sz="3000" dirty="0"/>
              <a:t>：</a:t>
            </a:r>
            <a:r>
              <a:rPr lang="en-US" altLang="zh-CN" sz="3000" dirty="0"/>
              <a:t>17</a:t>
            </a:r>
            <a:r>
              <a:rPr lang="zh-CN" altLang="en-US" sz="3000" dirty="0" smtClean="0"/>
              <a:t>）</a:t>
            </a:r>
            <a:endParaRPr lang="en-US" altLang="zh-CN" sz="3000" b="1" dirty="0" smtClean="0"/>
          </a:p>
          <a:p>
            <a:pPr lvl="2"/>
            <a:r>
              <a:rPr lang="zh-CN" altLang="en-US" sz="3000" b="1" dirty="0"/>
              <a:t>有认罪的意识非常重要，但行动更重要</a:t>
            </a:r>
            <a:r>
              <a:rPr lang="zh-CN" altLang="en-US" sz="3000" b="1" dirty="0" smtClean="0"/>
              <a:t>：</a:t>
            </a:r>
            <a:endParaRPr lang="en-US" altLang="zh-CN" sz="3000" i="1" dirty="0" smtClean="0"/>
          </a:p>
          <a:p>
            <a:pPr lvl="2"/>
            <a:r>
              <a:rPr lang="zh-CN" altLang="en-US" sz="3000" b="1" dirty="0"/>
              <a:t>阿尼西母需要回到腓利门面前，直接对付曾经犯下的罪：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268526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在认罪上所面临的问题 </a:t>
            </a:r>
            <a:r>
              <a:rPr lang="zh-CN" altLang="en-US" b="1" dirty="0" smtClean="0"/>
              <a:t>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zh-CN" altLang="en-US" sz="3200" b="1" dirty="0"/>
              <a:t>认罪不</a:t>
            </a:r>
            <a:r>
              <a:rPr lang="zh-CN" altLang="en-US" sz="3200" b="1" dirty="0" smtClean="0"/>
              <a:t>愿</a:t>
            </a:r>
            <a:r>
              <a:rPr lang="zh-CN" altLang="en-US" sz="3200" b="1" dirty="0"/>
              <a:t>承担</a:t>
            </a:r>
            <a:r>
              <a:rPr lang="zh-CN" altLang="en-US" sz="3200" b="1" dirty="0" smtClean="0"/>
              <a:t>责任和付代价</a:t>
            </a:r>
            <a:endParaRPr lang="en-US" altLang="zh-CN" sz="3200" b="1" dirty="0" smtClean="0"/>
          </a:p>
          <a:p>
            <a:pPr lvl="2"/>
            <a:r>
              <a:rPr lang="zh-CN" altLang="en-US" sz="2800" b="1" dirty="0" smtClean="0"/>
              <a:t>推脱责任和不愿承担后果是罪人的本性</a:t>
            </a:r>
            <a:endParaRPr lang="en-US" altLang="zh-CN" sz="2400" i="1" dirty="0" smtClean="0"/>
          </a:p>
          <a:p>
            <a:pPr lvl="2"/>
            <a:r>
              <a:rPr lang="zh-CN" altLang="en-US" sz="2800" b="1" dirty="0" smtClean="0"/>
              <a:t>阿尼西母不仅要认罪，还需要对所犯下的罪的后果和代价负责：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94254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b="1" dirty="0"/>
              <a:t>真诚、彻底认罪得益处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b="1" dirty="0" smtClean="0"/>
              <a:t>完全了律法</a:t>
            </a:r>
            <a:r>
              <a:rPr lang="zh-CN" altLang="en-US" sz="3200" dirty="0" smtClean="0"/>
              <a:t>：</a:t>
            </a:r>
            <a:r>
              <a:rPr lang="zh-CN" altLang="en-US" dirty="0" smtClean="0"/>
              <a:t>凡</a:t>
            </a:r>
            <a:r>
              <a:rPr lang="zh-CN" altLang="en-US" dirty="0"/>
              <a:t>事都不可亏欠人，惟有彼此相爱，要常以为亏欠。因为爱人的就完全了律法。</a:t>
            </a:r>
            <a:r>
              <a:rPr lang="zh-CN" altLang="en-US" sz="1600" dirty="0"/>
              <a:t>（罗</a:t>
            </a:r>
            <a:r>
              <a:rPr lang="en-US" altLang="zh-CN" sz="1600" dirty="0"/>
              <a:t>13</a:t>
            </a:r>
            <a:r>
              <a:rPr lang="zh-CN" altLang="en-US" sz="1600" dirty="0"/>
              <a:t>：</a:t>
            </a:r>
            <a:r>
              <a:rPr lang="en-US" altLang="zh-CN" sz="1600" dirty="0"/>
              <a:t>8</a:t>
            </a:r>
            <a:r>
              <a:rPr lang="zh-CN" altLang="en-US" sz="1600" dirty="0" smtClean="0"/>
              <a:t>）</a:t>
            </a:r>
            <a:endParaRPr lang="en-US" altLang="zh-CN" sz="1600" dirty="0" smtClean="0"/>
          </a:p>
          <a:p>
            <a:r>
              <a:rPr lang="zh-CN" altLang="en-US" sz="3200" b="1" dirty="0" smtClean="0"/>
              <a:t>得以完全献上</a:t>
            </a:r>
            <a:r>
              <a:rPr lang="zh-CN" altLang="en-US" sz="3200" dirty="0" smtClean="0"/>
              <a:t>：</a:t>
            </a:r>
            <a:r>
              <a:rPr lang="zh-CN" altLang="en-US" dirty="0" smtClean="0"/>
              <a:t>你</a:t>
            </a:r>
            <a:r>
              <a:rPr lang="zh-CN" altLang="en-US" dirty="0"/>
              <a:t>在祭坛上献礼物的时候，若想起弟兄向你怀怨， 就把礼物留在坛前，先去同弟兄和好，然后来献礼物</a:t>
            </a:r>
            <a:r>
              <a:rPr lang="zh-CN" altLang="en-US" sz="1600" dirty="0"/>
              <a:t>。（太</a:t>
            </a:r>
            <a:r>
              <a:rPr lang="en-US" altLang="zh-CN" sz="1600" dirty="0"/>
              <a:t>5</a:t>
            </a:r>
            <a:r>
              <a:rPr lang="zh-CN" altLang="en-US" sz="1600" dirty="0"/>
              <a:t>：</a:t>
            </a:r>
            <a:r>
              <a:rPr lang="en-US" altLang="zh-CN" sz="1600" dirty="0"/>
              <a:t>23</a:t>
            </a:r>
            <a:r>
              <a:rPr lang="zh-CN" altLang="en-US" sz="1600" dirty="0"/>
              <a:t>～</a:t>
            </a:r>
            <a:r>
              <a:rPr lang="en-US" altLang="zh-CN" sz="1600" dirty="0"/>
              <a:t>24</a:t>
            </a:r>
            <a:r>
              <a:rPr lang="zh-CN" altLang="en-US" sz="1600" dirty="0" smtClean="0"/>
              <a:t>）</a:t>
            </a:r>
            <a:endParaRPr lang="en-US" altLang="zh-CN" sz="1600" dirty="0" smtClean="0"/>
          </a:p>
          <a:p>
            <a:r>
              <a:rPr lang="zh-CN" altLang="en-US" sz="3200" b="1" dirty="0" smtClean="0"/>
              <a:t>可以得医治：</a:t>
            </a:r>
            <a:r>
              <a:rPr lang="zh-CN" altLang="en-US" dirty="0" smtClean="0"/>
              <a:t>你</a:t>
            </a:r>
            <a:r>
              <a:rPr lang="zh-CN" altLang="en-US" dirty="0"/>
              <a:t>们要彼此认罪，互相代求，使你们可以得医治。</a:t>
            </a:r>
            <a:r>
              <a:rPr lang="zh-CN" altLang="en-US" sz="1600" dirty="0"/>
              <a:t>（雅</a:t>
            </a:r>
            <a:r>
              <a:rPr lang="en-US" altLang="zh-CN" sz="1600" dirty="0"/>
              <a:t>5</a:t>
            </a:r>
            <a:r>
              <a:rPr lang="zh-CN" altLang="en-US" sz="1600" dirty="0"/>
              <a:t>：</a:t>
            </a:r>
            <a:r>
              <a:rPr lang="en-US" altLang="zh-CN" sz="1600" dirty="0"/>
              <a:t>16</a:t>
            </a:r>
            <a:r>
              <a:rPr lang="zh-CN" altLang="en-US" sz="1600" dirty="0" smtClean="0"/>
              <a:t>）</a:t>
            </a:r>
            <a:endParaRPr lang="en-US" altLang="zh-CN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205984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背起自己的十字架认罪悔改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sz="3200" b="1" dirty="0" smtClean="0"/>
              <a:t>持守主</a:t>
            </a:r>
            <a:r>
              <a:rPr lang="zh-CN" altLang="en-US" sz="3200" b="1" smtClean="0"/>
              <a:t>的话</a:t>
            </a:r>
            <a:endParaRPr lang="en-US" altLang="zh-CN" sz="2800" dirty="0"/>
          </a:p>
          <a:p>
            <a:pPr lvl="1"/>
            <a:r>
              <a:rPr lang="zh-CN" altLang="en-US" sz="2800" dirty="0"/>
              <a:t>你们这样得罪弟兄们，伤了他们软弱的良心，就是得罪基督</a:t>
            </a:r>
            <a:r>
              <a:rPr lang="zh-CN" altLang="en-US" sz="2800" dirty="0" smtClean="0"/>
              <a:t>。（林前</a:t>
            </a:r>
            <a:r>
              <a:rPr lang="en-US" altLang="zh-CN" sz="2800" dirty="0" smtClean="0"/>
              <a:t>8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12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pPr lvl="1"/>
            <a:r>
              <a:rPr lang="zh-CN" altLang="en-US" sz="2800" dirty="0" smtClean="0"/>
              <a:t>彼此认罪：所</a:t>
            </a:r>
            <a:r>
              <a:rPr lang="zh-CN" altLang="en-US" sz="2800" dirty="0"/>
              <a:t>以你们要彼此认罪，互相代</a:t>
            </a:r>
            <a:r>
              <a:rPr lang="zh-CN" altLang="en-US" sz="2800" dirty="0" smtClean="0"/>
              <a:t>求（雅</a:t>
            </a:r>
            <a:r>
              <a:rPr lang="en-US" altLang="zh-CN" sz="2800" dirty="0" smtClean="0"/>
              <a:t>5:16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r>
              <a:rPr lang="zh-CN" altLang="en-US" sz="3200" b="1" dirty="0" smtClean="0"/>
              <a:t>十字架上的对付</a:t>
            </a:r>
            <a:endParaRPr lang="en-US" altLang="zh-CN" sz="3200" b="1" dirty="0" smtClean="0"/>
          </a:p>
          <a:p>
            <a:pPr lvl="1"/>
            <a:r>
              <a:rPr lang="zh-CN" altLang="en-US" sz="3000" dirty="0"/>
              <a:t>背起十字架：面子、不顺服</a:t>
            </a:r>
            <a:r>
              <a:rPr lang="zh-CN" altLang="en-US" sz="3000" dirty="0" smtClean="0"/>
              <a:t>、与罪分别</a:t>
            </a:r>
            <a:endParaRPr lang="en-US" altLang="zh-CN" sz="3000" dirty="0" smtClean="0"/>
          </a:p>
          <a:p>
            <a:r>
              <a:rPr lang="zh-CN" altLang="en-US" sz="3200" b="1" i="1" dirty="0" smtClean="0"/>
              <a:t>一个强奸犯捐献骨髓的故事</a:t>
            </a:r>
            <a:r>
              <a:rPr lang="zh-CN" altLang="en-US" sz="2000" b="1" i="1" dirty="0" smtClean="0"/>
              <a:t>（</a:t>
            </a:r>
            <a:r>
              <a:rPr lang="zh-CN" altLang="en-US" sz="2000" dirty="0"/>
              <a:t>瓦耶里</a:t>
            </a:r>
            <a:r>
              <a:rPr lang="zh-CN" altLang="en-US" sz="2000" dirty="0" smtClean="0"/>
              <a:t>市，玛</a:t>
            </a:r>
            <a:r>
              <a:rPr lang="zh-CN" altLang="en-US" sz="2000" dirty="0"/>
              <a:t>尔</a:t>
            </a:r>
            <a:r>
              <a:rPr lang="zh-CN" altLang="en-US" sz="2000" dirty="0" smtClean="0"/>
              <a:t>达</a:t>
            </a:r>
            <a:r>
              <a:rPr lang="en-US" altLang="zh-CN" sz="2000" dirty="0" smtClean="0"/>
              <a:t>/</a:t>
            </a:r>
            <a:r>
              <a:rPr lang="zh-CN" altLang="en-US" sz="2000" dirty="0" smtClean="0"/>
              <a:t>比特斯，</a:t>
            </a:r>
            <a:r>
              <a:rPr lang="zh-CN" altLang="en-US" sz="2000" dirty="0"/>
              <a:t>安德</a:t>
            </a:r>
            <a:r>
              <a:rPr lang="zh-CN" altLang="en-US" sz="2000" dirty="0" smtClean="0"/>
              <a:t>列，</a:t>
            </a:r>
            <a:r>
              <a:rPr lang="zh-CN" altLang="en-US" sz="2000" dirty="0"/>
              <a:t>阿奇</a:t>
            </a:r>
            <a:r>
              <a:rPr lang="zh-CN" altLang="en-US" sz="2000" dirty="0" smtClean="0"/>
              <a:t>里</a:t>
            </a:r>
            <a:r>
              <a:rPr lang="en-US" altLang="zh-CN" sz="2000" dirty="0" smtClean="0"/>
              <a:t>/</a:t>
            </a:r>
            <a:r>
              <a:rPr lang="zh-CN" altLang="en-US" sz="2000" dirty="0"/>
              <a:t>丽娜</a:t>
            </a:r>
            <a:r>
              <a:rPr lang="zh-CN" altLang="en-US" sz="2000" b="1" i="1" dirty="0" smtClean="0"/>
              <a:t>）</a:t>
            </a:r>
            <a:endParaRPr lang="en-US" altLang="zh-CN" sz="2000" b="1" i="1" dirty="0" smtClean="0"/>
          </a:p>
          <a:p>
            <a:pPr marL="228600" lvl="1">
              <a:spcBef>
                <a:spcPts val="1000"/>
              </a:spcBef>
            </a:pPr>
            <a:r>
              <a:rPr lang="zh-CN" altLang="en-US" sz="3200" b="1" dirty="0"/>
              <a:t>以弗所教会的会督</a:t>
            </a:r>
            <a:r>
              <a:rPr lang="en-US" sz="3200" b="1" dirty="0"/>
              <a:t>—</a:t>
            </a:r>
            <a:r>
              <a:rPr lang="zh-CN" altLang="en-US" sz="3200" b="1" dirty="0"/>
              <a:t>阿尼西</a:t>
            </a:r>
            <a:r>
              <a:rPr lang="zh-CN" altLang="en-US" sz="3200" b="1" dirty="0" smtClean="0"/>
              <a:t>母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70770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经文（一）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2" y="1825625"/>
            <a:ext cx="7886700" cy="4866120"/>
          </a:xfrm>
        </p:spPr>
        <p:txBody>
          <a:bodyPr>
            <a:normAutofit lnSpcReduction="10000"/>
          </a:bodyPr>
          <a:lstStyle/>
          <a:p>
            <a:r>
              <a:rPr lang="en-US" altLang="zh-CN" sz="1400" dirty="0" smtClean="0"/>
              <a:t>1.</a:t>
            </a:r>
            <a:r>
              <a:rPr lang="en-US" altLang="zh-CN" sz="3200" dirty="0" smtClean="0"/>
              <a:t> </a:t>
            </a:r>
            <a:r>
              <a:rPr lang="zh-CN" altLang="en-US" sz="3200" dirty="0"/>
              <a:t>为基督耶稣被囚的保罗，同兄弟提摩太，写信给我们所亲爱的同工腓利门，</a:t>
            </a:r>
            <a:r>
              <a:rPr lang="en-US" altLang="zh-CN" sz="1400" dirty="0"/>
              <a:t>2.</a:t>
            </a:r>
            <a:r>
              <a:rPr lang="en-US" altLang="zh-CN" sz="3200" dirty="0"/>
              <a:t> </a:t>
            </a:r>
            <a:r>
              <a:rPr lang="zh-CN" altLang="en-US" sz="3200" dirty="0"/>
              <a:t>和妹子亚腓亚，并与我们同当兵的亚基布，以及在你家的教会。</a:t>
            </a:r>
            <a:r>
              <a:rPr lang="en-US" altLang="zh-CN" sz="1400" dirty="0"/>
              <a:t>3.</a:t>
            </a:r>
            <a:r>
              <a:rPr lang="zh-CN" altLang="en-US" sz="3200" dirty="0"/>
              <a:t> 愿恩惠平安，从神我们的父，和主耶稣基督，归与你们。</a:t>
            </a:r>
            <a:r>
              <a:rPr lang="en-US" altLang="zh-CN" sz="1400" dirty="0"/>
              <a:t>4.</a:t>
            </a:r>
            <a:r>
              <a:rPr lang="en-US" altLang="zh-CN" sz="3200" dirty="0"/>
              <a:t> </a:t>
            </a:r>
            <a:r>
              <a:rPr lang="zh-CN" altLang="en-US" sz="3200" dirty="0"/>
              <a:t>我祷告的时候提到你，常为你感谢我的神。</a:t>
            </a:r>
            <a:r>
              <a:rPr lang="en-US" altLang="zh-CN" sz="1400" dirty="0"/>
              <a:t>5.</a:t>
            </a:r>
            <a:r>
              <a:rPr lang="en-US" altLang="zh-CN" sz="3200" dirty="0"/>
              <a:t> </a:t>
            </a:r>
            <a:r>
              <a:rPr lang="zh-CN" altLang="en-US" sz="3200" dirty="0"/>
              <a:t>因听说你的爱心，并你向主耶稣和众圣徒的信心。（或作因听说你向主耶稣和众圣徒有爱心有信心）</a:t>
            </a:r>
            <a:r>
              <a:rPr lang="en-US" altLang="zh-CN" sz="1400" dirty="0"/>
              <a:t>6.</a:t>
            </a:r>
            <a:r>
              <a:rPr lang="en-US" altLang="zh-CN" sz="3200" dirty="0"/>
              <a:t> </a:t>
            </a:r>
            <a:r>
              <a:rPr lang="zh-CN" altLang="en-US" sz="3200" dirty="0"/>
              <a:t>愿你与人所同有的信心显出功效，使人知道你们各样善事都是为基督作的</a:t>
            </a:r>
            <a:r>
              <a:rPr lang="zh-CN" altLang="en-US" sz="3200" dirty="0" smtClean="0"/>
              <a:t>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75006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经</a:t>
            </a:r>
            <a:r>
              <a:rPr lang="zh-CN" altLang="en-US" dirty="0" smtClean="0"/>
              <a:t>文（二）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2" y="1825624"/>
            <a:ext cx="7886700" cy="5032376"/>
          </a:xfrm>
        </p:spPr>
        <p:txBody>
          <a:bodyPr>
            <a:normAutofit/>
          </a:bodyPr>
          <a:lstStyle/>
          <a:p>
            <a:r>
              <a:rPr lang="en-US" altLang="zh-CN" sz="1400" dirty="0"/>
              <a:t>7. </a:t>
            </a:r>
            <a:r>
              <a:rPr lang="zh-CN" altLang="en-US" sz="3200" dirty="0"/>
              <a:t>兄弟阿，我为你的爱心，大有快乐，大得安慰。因众圣徒的心从你得了畅快。</a:t>
            </a:r>
            <a:r>
              <a:rPr lang="en-US" altLang="zh-CN" sz="1400" dirty="0"/>
              <a:t>8. </a:t>
            </a:r>
            <a:r>
              <a:rPr lang="zh-CN" altLang="en-US" sz="3200" dirty="0"/>
              <a:t>我虽然靠着基督能放胆吩咐你合宜的事。</a:t>
            </a:r>
            <a:r>
              <a:rPr lang="en-US" altLang="zh-CN" sz="3200" dirty="0"/>
              <a:t> </a:t>
            </a:r>
            <a:r>
              <a:rPr lang="en-US" altLang="zh-CN" sz="1400" dirty="0"/>
              <a:t>9.</a:t>
            </a:r>
            <a:r>
              <a:rPr lang="en-US" altLang="zh-CN" sz="3200" dirty="0"/>
              <a:t> </a:t>
            </a:r>
            <a:r>
              <a:rPr lang="zh-CN" altLang="en-US" sz="3200" dirty="0"/>
              <a:t>然而像我这有年纪的保罗，现在又是为基督耶稣被囚的，宁可凭着爱心求你。</a:t>
            </a:r>
            <a:r>
              <a:rPr lang="zh-CN" altLang="en-US" sz="1600" dirty="0"/>
              <a:t> </a:t>
            </a:r>
            <a:r>
              <a:rPr lang="en-US" altLang="zh-CN" sz="1500" dirty="0" smtClean="0"/>
              <a:t>10</a:t>
            </a:r>
            <a:r>
              <a:rPr lang="en-US" altLang="zh-CN" sz="1500" dirty="0"/>
              <a:t>.</a:t>
            </a:r>
            <a:r>
              <a:rPr lang="en-US" altLang="zh-CN" sz="3200" dirty="0"/>
              <a:t> </a:t>
            </a:r>
            <a:r>
              <a:rPr lang="zh-CN" altLang="en-US" sz="3200" b="1" dirty="0"/>
              <a:t>就是为我在捆锁中所生的儿子阿尼西母（此名就是有益处的意思）求你。</a:t>
            </a:r>
            <a:r>
              <a:rPr lang="en-US" altLang="zh-CN" sz="1500" b="1" dirty="0"/>
              <a:t>11.</a:t>
            </a:r>
            <a:r>
              <a:rPr lang="zh-CN" altLang="en-US" sz="3200" b="1" dirty="0"/>
              <a:t> 他从前与你没有益处，但如今与你我都有益处</a:t>
            </a:r>
            <a:r>
              <a:rPr lang="zh-CN" altLang="en-US" sz="3200" b="1" dirty="0" smtClean="0"/>
              <a:t>。</a:t>
            </a:r>
            <a:r>
              <a:rPr lang="en-US" altLang="zh-CN" sz="3200" dirty="0"/>
              <a:t> </a:t>
            </a:r>
            <a:r>
              <a:rPr lang="en-US" altLang="zh-CN" sz="1400" dirty="0"/>
              <a:t>12.</a:t>
            </a:r>
            <a:r>
              <a:rPr lang="zh-CN" altLang="en-US" sz="3200" dirty="0"/>
              <a:t> 我现在打发他亲自回你那里去。他是我心上的人。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121413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经文（三）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1400" dirty="0" smtClean="0"/>
              <a:t>13</a:t>
            </a:r>
            <a:r>
              <a:rPr lang="en-US" altLang="zh-CN" sz="1400" dirty="0"/>
              <a:t>.</a:t>
            </a:r>
            <a:r>
              <a:rPr lang="zh-CN" altLang="en-US" sz="3200" dirty="0"/>
              <a:t> 我本来有意将他留下，在我为福音所受的捆锁中替你伺候我。</a:t>
            </a:r>
            <a:r>
              <a:rPr lang="en-US" altLang="zh-CN" sz="1400" dirty="0"/>
              <a:t>14.</a:t>
            </a:r>
            <a:r>
              <a:rPr lang="en-US" altLang="zh-CN" sz="3200" dirty="0"/>
              <a:t> </a:t>
            </a:r>
            <a:r>
              <a:rPr lang="zh-CN" altLang="en-US" sz="3200" dirty="0"/>
              <a:t>但不知道你的意思，我就不愿意这样行，叫你的善行不是出于勉强，乃是出于甘心。</a:t>
            </a:r>
            <a:r>
              <a:rPr lang="en-US" altLang="zh-CN" sz="1400" dirty="0"/>
              <a:t>15.</a:t>
            </a:r>
            <a:r>
              <a:rPr lang="en-US" altLang="zh-CN" sz="3200" dirty="0"/>
              <a:t> </a:t>
            </a:r>
            <a:r>
              <a:rPr lang="zh-CN" altLang="en-US" sz="3200" dirty="0"/>
              <a:t>他暂时离开你，或者是叫你永远得着他。</a:t>
            </a:r>
            <a:r>
              <a:rPr lang="en-US" altLang="zh-CN" sz="1600" dirty="0"/>
              <a:t>16.</a:t>
            </a:r>
            <a:r>
              <a:rPr lang="en-US" altLang="zh-CN" sz="3200" dirty="0"/>
              <a:t> </a:t>
            </a:r>
            <a:r>
              <a:rPr lang="zh-CN" altLang="en-US" sz="3200" b="1" dirty="0"/>
              <a:t>不再是奴仆，乃是高过奴仆，是亲爱的兄弟，在我实在是如此，何况在你呢。这也不拘是按肉体说，是按主说。</a:t>
            </a:r>
            <a:r>
              <a:rPr lang="en-US" altLang="zh-CN" sz="1500" dirty="0" smtClean="0"/>
              <a:t> 17</a:t>
            </a:r>
            <a:r>
              <a:rPr lang="en-US" altLang="zh-CN" sz="1500" dirty="0"/>
              <a:t>.</a:t>
            </a:r>
            <a:r>
              <a:rPr lang="en-US" altLang="zh-CN" sz="3200" dirty="0"/>
              <a:t> </a:t>
            </a:r>
            <a:r>
              <a:rPr lang="zh-CN" altLang="en-US" sz="3200" dirty="0"/>
              <a:t>你若以我为同伴，就收纳他，如同收纳我一样。</a:t>
            </a:r>
            <a:r>
              <a:rPr lang="en-US" altLang="zh-CN" sz="1500" dirty="0"/>
              <a:t>18.</a:t>
            </a:r>
            <a:r>
              <a:rPr lang="en-US" altLang="zh-CN" sz="3200" dirty="0"/>
              <a:t> </a:t>
            </a:r>
            <a:r>
              <a:rPr lang="zh-CN" altLang="en-US" sz="3200" dirty="0"/>
              <a:t>他若亏负你，或欠你什么，都归在我的账上</a:t>
            </a:r>
            <a:r>
              <a:rPr lang="zh-CN" altLang="en-US" sz="3200" dirty="0" smtClean="0"/>
              <a:t>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46896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经文（四）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sz="1400" dirty="0"/>
              <a:t>19.</a:t>
            </a:r>
            <a:r>
              <a:rPr lang="en-US" altLang="zh-CN" sz="3200" dirty="0"/>
              <a:t> </a:t>
            </a:r>
            <a:r>
              <a:rPr lang="zh-CN" altLang="en-US" sz="3200" dirty="0"/>
              <a:t>我必偿还。这是我保罗亲笔写的。我并不用对你说，连你自己也是亏欠于我。 </a:t>
            </a:r>
            <a:r>
              <a:rPr lang="en-US" altLang="zh-CN" sz="1400" dirty="0" smtClean="0"/>
              <a:t>20</a:t>
            </a:r>
            <a:r>
              <a:rPr lang="en-US" altLang="zh-CN" sz="1400" dirty="0"/>
              <a:t>. </a:t>
            </a:r>
            <a:r>
              <a:rPr lang="zh-CN" altLang="en-US" sz="3200" dirty="0"/>
              <a:t>兄弟阿，望你使我在主里因你得快乐（或作益处）。并望你使我的心在基督里得畅快。</a:t>
            </a:r>
            <a:r>
              <a:rPr lang="en-US" altLang="zh-CN" sz="1400" dirty="0"/>
              <a:t>21.</a:t>
            </a:r>
            <a:r>
              <a:rPr lang="en-US" altLang="zh-CN" sz="3200" dirty="0"/>
              <a:t> </a:t>
            </a:r>
            <a:r>
              <a:rPr lang="zh-CN" altLang="en-US" sz="3200" dirty="0"/>
              <a:t>我写信给你，深信你必顺服，知道你所要行的，必过于我所说的。</a:t>
            </a:r>
            <a:r>
              <a:rPr lang="en-US" altLang="zh-CN" sz="1400" dirty="0"/>
              <a:t>22.</a:t>
            </a:r>
            <a:r>
              <a:rPr lang="en-US" altLang="zh-CN" sz="3200" dirty="0"/>
              <a:t> </a:t>
            </a:r>
            <a:r>
              <a:rPr lang="zh-CN" altLang="en-US" sz="3200" dirty="0"/>
              <a:t>此外你还要给我预备住处，因为我盼望借着你们的祷告，必蒙恩到你们那里去。</a:t>
            </a:r>
            <a:r>
              <a:rPr lang="en-US" altLang="zh-CN" sz="1400" dirty="0"/>
              <a:t>23.</a:t>
            </a:r>
            <a:r>
              <a:rPr lang="zh-CN" altLang="en-US" sz="1400" dirty="0"/>
              <a:t> </a:t>
            </a:r>
            <a:r>
              <a:rPr lang="zh-CN" altLang="en-US" sz="3200" dirty="0"/>
              <a:t>为基督耶稣与我同坐监的以巴弗问你安。</a:t>
            </a:r>
            <a:r>
              <a:rPr lang="en-US" altLang="zh-CN" sz="1400" dirty="0"/>
              <a:t>24.</a:t>
            </a:r>
            <a:r>
              <a:rPr lang="zh-CN" altLang="en-US" sz="3200" dirty="0"/>
              <a:t> 与我同工的马可，亚里达古，底马，路加，也都问你安。</a:t>
            </a:r>
            <a:r>
              <a:rPr lang="en-US" altLang="zh-CN" sz="1400" dirty="0"/>
              <a:t>25.</a:t>
            </a:r>
            <a:r>
              <a:rPr lang="zh-CN" altLang="en-US" sz="3200" dirty="0"/>
              <a:t> 愿我们主耶稣基督的恩常在你的心里。阿们。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82836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蒙恩的阿尼西</a:t>
            </a:r>
            <a:r>
              <a:rPr lang="zh-CN" altLang="en-US" b="1" dirty="0"/>
              <a:t>母（此名就是有益处的意思）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/>
              <a:t>从奴隶到逃犯</a:t>
            </a:r>
            <a:r>
              <a:rPr lang="zh-CN" altLang="en-US" sz="3200" dirty="0" smtClean="0"/>
              <a:t>：</a:t>
            </a:r>
            <a:r>
              <a:rPr lang="zh-CN" altLang="en-US" dirty="0"/>
              <a:t> </a:t>
            </a:r>
            <a:endParaRPr lang="en-US" altLang="zh-CN" dirty="0" smtClean="0"/>
          </a:p>
          <a:p>
            <a:r>
              <a:rPr lang="zh-CN" altLang="en-US" sz="3200" b="1" dirty="0" smtClean="0"/>
              <a:t>从逃犯到儿子</a:t>
            </a:r>
            <a:r>
              <a:rPr lang="zh-CN" altLang="en-US" sz="3200" dirty="0" smtClean="0"/>
              <a:t>：</a:t>
            </a:r>
            <a:endParaRPr lang="en-US" altLang="zh-CN" sz="3200" dirty="0" smtClean="0"/>
          </a:p>
          <a:p>
            <a:r>
              <a:rPr lang="zh-CN" altLang="en-US" sz="3200" b="1" dirty="0" smtClean="0"/>
              <a:t>从儿子到弟兄</a:t>
            </a:r>
            <a:r>
              <a:rPr lang="zh-CN" altLang="en-US" sz="3200" dirty="0" smtClean="0"/>
              <a:t>：</a:t>
            </a:r>
            <a:r>
              <a:rPr lang="zh-CN" altLang="en-US" dirty="0"/>
              <a:t> </a:t>
            </a:r>
            <a:endParaRPr lang="en-US" altLang="zh-CN" dirty="0" smtClean="0"/>
          </a:p>
          <a:p>
            <a:r>
              <a:rPr lang="zh-CN" altLang="en-US" sz="3200" b="1" dirty="0" smtClean="0"/>
              <a:t>“</a:t>
            </a:r>
            <a:r>
              <a:rPr lang="zh-CN" altLang="en-US" sz="3200" b="1" dirty="0"/>
              <a:t>我们都是阿尼西母”</a:t>
            </a:r>
            <a:r>
              <a:rPr lang="en-US" altLang="zh-CN" sz="3200" b="1" dirty="0"/>
              <a:t>—</a:t>
            </a:r>
            <a:r>
              <a:rPr lang="zh-CN" altLang="en-US" sz="3200" b="1" dirty="0"/>
              <a:t>马丁路</a:t>
            </a:r>
            <a:r>
              <a:rPr lang="zh-CN" altLang="en-US" sz="3200" b="1" dirty="0" smtClean="0"/>
              <a:t>德</a:t>
            </a:r>
            <a:endParaRPr lang="en-US" altLang="zh-CN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4258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阿尼西母去</a:t>
            </a:r>
            <a:r>
              <a:rPr lang="zh-CN" altLang="en-US" b="1" dirty="0"/>
              <a:t>歌罗西</a:t>
            </a:r>
            <a:r>
              <a:rPr lang="zh-CN" altLang="en-US" b="1" dirty="0" smtClean="0"/>
              <a:t>的目的 </a:t>
            </a:r>
            <a:r>
              <a:rPr lang="en-US" altLang="zh-CN" b="1" dirty="0" smtClean="0"/>
              <a:t>– </a:t>
            </a:r>
            <a:r>
              <a:rPr lang="zh-CN" altLang="en-US" b="1" dirty="0" smtClean="0"/>
              <a:t>认罪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b="1" dirty="0"/>
              <a:t>在认罪上所面临的问</a:t>
            </a:r>
            <a:r>
              <a:rPr lang="zh-CN" altLang="en-US" sz="3200" b="1" dirty="0" smtClean="0"/>
              <a:t>题</a:t>
            </a:r>
            <a:r>
              <a:rPr lang="en-US" altLang="zh-CN" sz="3200" b="1" dirty="0" smtClean="0"/>
              <a:t>:</a:t>
            </a:r>
          </a:p>
          <a:p>
            <a:pPr lvl="1"/>
            <a:r>
              <a:rPr lang="zh-CN" altLang="en-US" sz="3200" b="1" dirty="0"/>
              <a:t>对罪的认识不清</a:t>
            </a:r>
            <a:r>
              <a:rPr lang="zh-CN" altLang="en-US" sz="3200" b="1" dirty="0" smtClean="0"/>
              <a:t>楚</a:t>
            </a:r>
            <a:endParaRPr lang="en-US" altLang="zh-CN" sz="3200" b="1" dirty="0" smtClean="0"/>
          </a:p>
          <a:p>
            <a:pPr lvl="1"/>
            <a:r>
              <a:rPr lang="zh-CN" altLang="en-US" sz="3200" b="1" dirty="0"/>
              <a:t>忽略向人认</a:t>
            </a:r>
            <a:r>
              <a:rPr lang="zh-CN" altLang="en-US" sz="3200" b="1" dirty="0" smtClean="0"/>
              <a:t>罪</a:t>
            </a:r>
            <a:endParaRPr lang="en-US" altLang="zh-CN" sz="3200" b="1" dirty="0" smtClean="0"/>
          </a:p>
          <a:p>
            <a:pPr lvl="1"/>
            <a:r>
              <a:rPr lang="zh-CN" altLang="en-US" sz="3200" b="1" dirty="0" smtClean="0"/>
              <a:t>耻于</a:t>
            </a:r>
            <a:r>
              <a:rPr lang="zh-CN" altLang="en-US" sz="3200" b="1" dirty="0"/>
              <a:t>公开认</a:t>
            </a:r>
            <a:r>
              <a:rPr lang="zh-CN" altLang="en-US" sz="3200" b="1" dirty="0" smtClean="0"/>
              <a:t>罪</a:t>
            </a:r>
            <a:endParaRPr lang="en-US" altLang="zh-CN" sz="3200" b="1" dirty="0" smtClean="0"/>
          </a:p>
          <a:p>
            <a:pPr lvl="1"/>
            <a:r>
              <a:rPr lang="zh-CN" altLang="en-US" sz="3200" b="1" dirty="0"/>
              <a:t>认罪缺乏行</a:t>
            </a:r>
            <a:r>
              <a:rPr lang="zh-CN" altLang="en-US" sz="3200" b="1" dirty="0" smtClean="0"/>
              <a:t>动</a:t>
            </a:r>
            <a:endParaRPr lang="en-US" altLang="zh-CN" sz="3200" b="1" dirty="0" smtClean="0"/>
          </a:p>
          <a:p>
            <a:pPr lvl="1"/>
            <a:r>
              <a:rPr lang="zh-CN" altLang="en-US" sz="3200" b="1" dirty="0"/>
              <a:t>认罪不愿承担责任和付代价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034339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在认罪上所面临的问题 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b="1" dirty="0" smtClean="0"/>
              <a:t>对罪的认识不清楚</a:t>
            </a:r>
            <a:endParaRPr lang="en-US" altLang="zh-CN" sz="3200" b="1" dirty="0" smtClean="0"/>
          </a:p>
          <a:p>
            <a:pPr lvl="1"/>
            <a:r>
              <a:rPr lang="zh-CN" altLang="en-US" sz="3000" b="1" dirty="0" smtClean="0"/>
              <a:t>认罪的定义和范围</a:t>
            </a:r>
            <a:endParaRPr lang="en-US" altLang="zh-CN" sz="3000" b="1" dirty="0" smtClean="0"/>
          </a:p>
          <a:p>
            <a:pPr lvl="1"/>
            <a:r>
              <a:rPr lang="zh-CN" altLang="en-US" sz="3000" b="1" dirty="0" smtClean="0"/>
              <a:t>阿尼西母对罪的醒悟</a:t>
            </a:r>
            <a:endParaRPr lang="en-US" altLang="zh-CN" sz="3000" b="1" dirty="0" smtClean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07201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b="1" dirty="0"/>
              <a:t>在认罪上所面临的问</a:t>
            </a:r>
            <a:r>
              <a:rPr lang="zh-CN" altLang="en-US" b="1" dirty="0" smtClean="0"/>
              <a:t>题 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CN" altLang="en-US" sz="3200" b="1" dirty="0"/>
              <a:t>忽略向人认</a:t>
            </a:r>
            <a:r>
              <a:rPr lang="zh-CN" altLang="en-US" sz="3200" b="1" dirty="0" smtClean="0"/>
              <a:t>罪</a:t>
            </a:r>
            <a:endParaRPr lang="en-US" altLang="zh-CN" sz="3200" b="1" dirty="0" smtClean="0"/>
          </a:p>
          <a:p>
            <a:pPr lvl="2"/>
            <a:r>
              <a:rPr lang="zh-CN" altLang="en-US" sz="3000" b="1" dirty="0"/>
              <a:t>对我们来说向神认罪比向人认罪容易</a:t>
            </a:r>
            <a:r>
              <a:rPr lang="zh-CN" altLang="en-US" sz="3000" b="1" dirty="0" smtClean="0"/>
              <a:t>：</a:t>
            </a:r>
            <a:endParaRPr lang="en-US" altLang="zh-CN" sz="3000" b="1" dirty="0" smtClean="0"/>
          </a:p>
          <a:p>
            <a:pPr lvl="3"/>
            <a:r>
              <a:rPr lang="zh-CN" altLang="en-US" sz="2800" b="1" dirty="0"/>
              <a:t>世人只向法律认罪，不向人认</a:t>
            </a:r>
            <a:r>
              <a:rPr lang="zh-CN" altLang="en-US" sz="2800" b="1" dirty="0" smtClean="0"/>
              <a:t>错</a:t>
            </a:r>
            <a:endParaRPr lang="en-US" altLang="zh-CN" sz="2800" b="1" dirty="0" smtClean="0"/>
          </a:p>
          <a:p>
            <a:pPr lvl="3"/>
            <a:r>
              <a:rPr lang="zh-CN" altLang="en-US" sz="2800" b="1" dirty="0" smtClean="0"/>
              <a:t>没有认清罪，会被罪所辖制</a:t>
            </a:r>
            <a:endParaRPr lang="en-US" altLang="zh-CN" sz="2800" b="1" dirty="0" smtClean="0"/>
          </a:p>
          <a:p>
            <a:pPr lvl="2"/>
            <a:r>
              <a:rPr lang="zh-CN" altLang="en-US" sz="3000" b="1" dirty="0" smtClean="0"/>
              <a:t>阿</a:t>
            </a:r>
            <a:r>
              <a:rPr lang="zh-CN" altLang="en-US" sz="3000" b="1" dirty="0"/>
              <a:t>尼西母不仅要为他里面的罪性悔改，求主赦免，也要为他对人所犯下的罪悔改认罪：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262719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8788</TotalTime>
  <Words>1549</Words>
  <Application>Microsoft Office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在基督里得益处（一）</vt:lpstr>
      <vt:lpstr>经文（一）</vt:lpstr>
      <vt:lpstr>经文（二）</vt:lpstr>
      <vt:lpstr>经文（三）</vt:lpstr>
      <vt:lpstr>经文（四）</vt:lpstr>
      <vt:lpstr>蒙恩的阿尼西母（此名就是有益处的意思）</vt:lpstr>
      <vt:lpstr>阿尼西母去歌罗西的目的 – 认罪</vt:lpstr>
      <vt:lpstr>在认罪上所面临的问题 一</vt:lpstr>
      <vt:lpstr>在认罪上所面临的问题 二</vt:lpstr>
      <vt:lpstr>在认罪上所面临的问题 三</vt:lpstr>
      <vt:lpstr>在认罪上所面临的问题 四</vt:lpstr>
      <vt:lpstr>在认罪上所面临的问题 五</vt:lpstr>
      <vt:lpstr>真诚、彻底认罪得益处</vt:lpstr>
      <vt:lpstr>背起自己的十字架认罪悔改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在基督里得益处（二）</dc:title>
  <dc:creator>xin wang</dc:creator>
  <cp:lastModifiedBy>ccmc</cp:lastModifiedBy>
  <cp:revision>60</cp:revision>
  <dcterms:created xsi:type="dcterms:W3CDTF">2015-08-20T15:31:25Z</dcterms:created>
  <dcterms:modified xsi:type="dcterms:W3CDTF">2015-10-25T14:45:40Z</dcterms:modified>
</cp:coreProperties>
</file>