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76" r:id="rId6"/>
    <p:sldId id="272" r:id="rId7"/>
    <p:sldId id="268" r:id="rId8"/>
    <p:sldId id="275" r:id="rId9"/>
    <p:sldId id="265" r:id="rId10"/>
    <p:sldId id="271" r:id="rId11"/>
    <p:sldId id="267" r:id="rId12"/>
    <p:sldId id="269" r:id="rId13"/>
    <p:sldId id="270" r:id="rId14"/>
    <p:sldId id="273" r:id="rId15"/>
    <p:sldId id="27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6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7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6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8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8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3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9F7-75B5-4CA4-A18D-374C5345E54B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0459-9247-4993-8473-A149C8B0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prstClr val="black"/>
                </a:solidFill>
                <a:latin typeface="宋体"/>
              </a:rPr>
              <a:t>不能震动的国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黄力夫弟兄</a:t>
            </a:r>
            <a:endParaRPr lang="en-US" altLang="zh-CN" sz="36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北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卡华人福音基督教会</a:t>
            </a:r>
            <a:endParaRPr lang="en-US" sz="36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75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感恩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，事奉神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所以我们既得了不能震动的国，就当感恩，照神所喜悦的，用虔诚、敬畏的心事奉神。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1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zh-CN" altLang="en-US" b="1" dirty="0" smtClean="0"/>
              <a:t>神的国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神的</a:t>
            </a:r>
            <a:r>
              <a:rPr lang="zh-TW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国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不是只在审判的时候降临。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因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为神的国就在你们心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里。路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</a:p>
          <a:p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神的国已在我们的心里。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是不能震动的国。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4752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zh-CN" altLang="en-US" b="1" dirty="0"/>
              <a:t>神的国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>
                <a:latin typeface="+mn-ea"/>
              </a:rPr>
              <a:t>官长吩咐剥了他们的衣裳，用棍打； </a:t>
            </a:r>
            <a:r>
              <a:rPr lang="zh-CN" altLang="en-US" sz="3600" b="1" dirty="0" smtClean="0">
                <a:latin typeface="+mn-ea"/>
              </a:rPr>
              <a:t>打</a:t>
            </a:r>
            <a:r>
              <a:rPr lang="zh-CN" altLang="en-US" sz="3600" b="1" dirty="0">
                <a:latin typeface="+mn-ea"/>
              </a:rPr>
              <a:t>了许多棍，便将他们下在监里，嘱咐禁卒严紧看守。 </a:t>
            </a:r>
            <a:r>
              <a:rPr lang="zh-CN" altLang="en-US" sz="3600" b="1" dirty="0" smtClean="0">
                <a:latin typeface="+mn-ea"/>
              </a:rPr>
              <a:t>禁</a:t>
            </a:r>
            <a:r>
              <a:rPr lang="zh-CN" altLang="en-US" sz="3600" b="1" dirty="0">
                <a:latin typeface="+mn-ea"/>
              </a:rPr>
              <a:t>卒领了这样的命，就把他们下在内监里，两脚上了木狗。 </a:t>
            </a:r>
            <a:r>
              <a:rPr lang="zh-CN" altLang="en-US" sz="3600" b="1" dirty="0" smtClean="0">
                <a:latin typeface="+mn-ea"/>
              </a:rPr>
              <a:t>约</a:t>
            </a:r>
            <a:r>
              <a:rPr lang="zh-CN" altLang="en-US" sz="3600" b="1" dirty="0">
                <a:latin typeface="+mn-ea"/>
              </a:rPr>
              <a:t>在半夜，保罗和西拉祷告，唱诗赞美神，众囚犯也侧耳而听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				</a:t>
            </a:r>
            <a:r>
              <a:rPr lang="zh-CN" altLang="en-US" sz="3600" b="1" dirty="0" smtClean="0">
                <a:latin typeface="+mn-ea"/>
              </a:rPr>
              <a:t>徒 </a:t>
            </a:r>
            <a:r>
              <a:rPr lang="en-US" altLang="zh-CN" sz="3600" b="1" dirty="0" smtClean="0">
                <a:latin typeface="+mn-ea"/>
              </a:rPr>
              <a:t>16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22-25</a:t>
            </a:r>
          </a:p>
          <a:p>
            <a:r>
              <a:rPr lang="zh-CN" altLang="en-US" sz="3600" b="1" dirty="0">
                <a:latin typeface="+mn-ea"/>
              </a:rPr>
              <a:t>不能震动的</a:t>
            </a:r>
            <a:r>
              <a:rPr lang="zh-CN" altLang="en-US" sz="3600" b="1" dirty="0" smtClean="0">
                <a:latin typeface="+mn-ea"/>
              </a:rPr>
              <a:t>国。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671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"/>
            <a:ext cx="8229600" cy="868362"/>
          </a:xfrm>
        </p:spPr>
        <p:txBody>
          <a:bodyPr/>
          <a:lstStyle/>
          <a:p>
            <a:r>
              <a:rPr lang="zh-CN" altLang="en-US" b="1" dirty="0"/>
              <a:t>神的国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罗马尼亚牧师的见证。</a:t>
            </a:r>
            <a:endParaRPr lang="en-US" altLang="zh-CN" sz="3600" b="1" dirty="0" smtClean="0"/>
          </a:p>
          <a:p>
            <a:r>
              <a:rPr lang="zh-CN" altLang="en-US" sz="3600" b="1" dirty="0"/>
              <a:t>不能震动的国。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509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zh-CN" altLang="en-US" b="1" dirty="0"/>
              <a:t>神的国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76399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徐立弟兄。</a:t>
            </a:r>
            <a:endParaRPr lang="en-US" altLang="zh-CN" sz="3600" b="1" dirty="0" smtClean="0"/>
          </a:p>
          <a:p>
            <a:r>
              <a:rPr lang="zh-CN" altLang="en-US" sz="3600" b="1" dirty="0"/>
              <a:t>不能震动的国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847024"/>
              </p:ext>
            </p:extLst>
          </p:nvPr>
        </p:nvGraphicFramePr>
        <p:xfrm>
          <a:off x="5105400" y="1371600"/>
          <a:ext cx="3830638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3" imgW="2638095" imgH="3323810" progId="MSPhotoEd.3">
                  <p:embed/>
                </p:oleObj>
              </mc:Choice>
              <mc:Fallback>
                <p:oleObj name="Photo Editor Photo" r:id="rId3" imgW="2638095" imgH="33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71600"/>
                        <a:ext cx="3830638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361861"/>
              </p:ext>
            </p:extLst>
          </p:nvPr>
        </p:nvGraphicFramePr>
        <p:xfrm>
          <a:off x="457200" y="2971800"/>
          <a:ext cx="4464050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5" imgW="15238095" imgH="11428571" progId="MSPhotoEd.3">
                  <p:embed/>
                </p:oleObj>
              </mc:Choice>
              <mc:Fallback>
                <p:oleObj name="Photo Editor Photo" r:id="rId5" imgW="15238095" imgH="1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4464050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8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>
                <a:solidFill>
                  <a:prstClr val="black"/>
                </a:solidFill>
                <a:latin typeface="宋体"/>
              </a:rPr>
              <a:t>不能震动的国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953000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+mn-ea"/>
              </a:rPr>
              <a:t>因为我深信无论是死，是生，是天使，是掌权的，是有能的，是现在的事，是将来的事， </a:t>
            </a:r>
            <a:r>
              <a:rPr lang="zh-CN" altLang="en-US" sz="3600" b="1" dirty="0" smtClean="0">
                <a:latin typeface="+mn-ea"/>
              </a:rPr>
              <a:t>是</a:t>
            </a:r>
            <a:r>
              <a:rPr lang="zh-CN" altLang="en-US" sz="3600" b="1" dirty="0">
                <a:latin typeface="+mn-ea"/>
              </a:rPr>
              <a:t>高处的，是低处的，是别的受造之物，都不能叫我们与神的爱隔绝；这爱是在我们的主基督耶稣里的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			</a:t>
            </a:r>
            <a:r>
              <a:rPr lang="zh-CN" altLang="en-US" sz="3600" b="1" dirty="0" smtClean="0">
                <a:latin typeface="+mn-ea"/>
              </a:rPr>
              <a:t>罗 </a:t>
            </a:r>
            <a:r>
              <a:rPr lang="en-US" altLang="zh-CN" sz="3600" b="1" dirty="0" smtClean="0">
                <a:latin typeface="+mn-ea"/>
              </a:rPr>
              <a:t>8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38-39</a:t>
            </a:r>
            <a:endParaRPr lang="en-US" sz="3600" b="1" dirty="0">
              <a:latin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446" r="18892"/>
          <a:stretch/>
        </p:blipFill>
        <p:spPr>
          <a:xfrm>
            <a:off x="5486400" y="1981200"/>
            <a:ext cx="3200400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 smtClean="0"/>
              <a:t>今天的信息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天地都要震动，被挪去。</a:t>
            </a:r>
            <a:endParaRPr lang="en-US" altLang="zh-CN" sz="3600" b="1" dirty="0" smtClean="0"/>
          </a:p>
          <a:p>
            <a:r>
              <a:rPr lang="zh-CN" altLang="en-US" sz="3600" b="1" dirty="0"/>
              <a:t>神的</a:t>
            </a:r>
            <a:r>
              <a:rPr lang="zh-CN" altLang="en-US" sz="3600" b="1" dirty="0" smtClean="0"/>
              <a:t>国是不能震动的国。</a:t>
            </a:r>
            <a:endParaRPr lang="en-US" altLang="zh-CN" sz="3600" b="1" dirty="0" smtClean="0"/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神的国已在我们的心里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zh-CN" altLang="en-US" sz="3600" b="1" dirty="0"/>
              <a:t>用虔诚、敬畏的心事奉神。</a:t>
            </a:r>
            <a:endParaRPr lang="en-US" altLang="zh-CN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82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这</a:t>
            </a:r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再一次的话，是指明被震动的，就是受造之物都要挪去，使那不被震动的常存。 所以我们既得了不能震动的国，就当感恩，照神所喜悦的，用虔诚、敬畏的心事奉神。 因为我们的神乃是烈火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。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/>
              </a:rPr>
              <a:t>								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希伯来书 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/>
              </a:rPr>
              <a:t>12:18-29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365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zh-CN" altLang="en-US" b="1" dirty="0" smtClean="0"/>
              <a:t>讲道大纲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能被震动的。</a:t>
            </a:r>
            <a:endParaRPr lang="en-US" altLang="zh-CN" sz="3600" b="1" dirty="0" smtClean="0">
              <a:latin typeface="+mn-ea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神乃是烈火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 smtClean="0">
                <a:latin typeface="+mn-ea"/>
              </a:rPr>
              <a:t>不能被震动的。</a:t>
            </a:r>
            <a:endParaRPr lang="en-US" altLang="zh-CN" sz="3600" b="1" dirty="0" smtClean="0">
              <a:latin typeface="+mn-ea"/>
            </a:endParaRPr>
          </a:p>
          <a:p>
            <a:r>
              <a:rPr lang="zh-TW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感恩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，事奉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神。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3600" b="1" dirty="0" smtClean="0">
              <a:latin typeface="+mn-ea"/>
            </a:endParaRPr>
          </a:p>
          <a:p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573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 smtClean="0">
                <a:latin typeface="+mn-ea"/>
              </a:rPr>
              <a:t>能被震动的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是指明被震动的，就是受造之物都要挪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去。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西乃全山冒烟，因为耶和华在火中降於山上。山的烟气上腾，如烧窑一般，遍山大大的震动。 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		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出 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19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：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0696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没有永恒价值的，主都要挪去。</a:t>
            </a:r>
            <a:endParaRPr lang="en-US" altLang="zh-CN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人若赚得全世界，却丧了自己，赔上自己，有什麽益处呢？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	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路 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9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25</a:t>
            </a:r>
          </a:p>
          <a:p>
            <a:pPr lvl="0"/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亚历山大。</a:t>
            </a:r>
            <a:endParaRPr lang="en-US" sz="3600" b="1" dirty="0">
              <a:solidFill>
                <a:prstClr val="black"/>
              </a:solidFill>
            </a:endParaRPr>
          </a:p>
          <a:p>
            <a:r>
              <a:rPr lang="zh-CN" altLang="en-US" sz="3600" b="1" dirty="0" smtClean="0"/>
              <a:t>永恒的答问。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5707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 smtClean="0"/>
              <a:t>末日的审判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那日，天必大有响声废去，有形质的都要被烈火销化，地和其上的物都要烧尽了。 这一切既然都要如此销化，你们为人该当怎样圣洁，怎样敬虔， 切切仰望神的日子来到。在那日，天被火烧就销化了，有形质的都要被烈火销化。 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	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	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彼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后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3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10-12</a:t>
            </a:r>
            <a:endParaRPr lang="zh-CN" altLang="en-US" sz="3600" b="1" dirty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大而可畏的日子。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670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神乃是烈火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审判的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烈</a:t>
            </a:r>
            <a:r>
              <a:rPr lang="zh-TW" altLang="en-US" sz="3600" b="1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火</a:t>
            </a:r>
            <a:r>
              <a:rPr lang="zh-CN" altLang="en-US" sz="3600" b="1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那日，天必大有响声废去，有形质的都要被烈火销化，地和其上的物都要烧尽了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  <a:ea typeface="SimSun" panose="02010600030101010101" pitchFamily="2" charset="-122"/>
              </a:rPr>
              <a:t>这世界不能永远长存。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151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所多玛人在耶和华面前罪大恶极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				</a:t>
            </a:r>
            <a:r>
              <a:rPr lang="zh-CN" altLang="en-US" sz="3600" b="1" dirty="0" smtClean="0">
                <a:latin typeface="+mn-ea"/>
              </a:rPr>
              <a:t>创 </a:t>
            </a:r>
            <a:r>
              <a:rPr lang="en-US" altLang="zh-CN" sz="3600" b="1" dirty="0" smtClean="0">
                <a:latin typeface="+mn-ea"/>
              </a:rPr>
              <a:t>13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13</a:t>
            </a:r>
          </a:p>
          <a:p>
            <a:r>
              <a:rPr lang="zh-CN" altLang="en-US" sz="3600" b="1" dirty="0" smtClean="0">
                <a:latin typeface="+mn-ea"/>
              </a:rPr>
              <a:t>当</a:t>
            </a:r>
            <a:r>
              <a:rPr lang="zh-CN" altLang="en-US" sz="3600" b="1" dirty="0">
                <a:latin typeface="+mn-ea"/>
              </a:rPr>
              <a:t>时，耶和华将硫磺与火从天上耶和华那里降与所多玛和蛾摩</a:t>
            </a:r>
            <a:r>
              <a:rPr lang="zh-CN" altLang="en-US" sz="3600" b="1" dirty="0" smtClean="0">
                <a:latin typeface="+mn-ea"/>
              </a:rPr>
              <a:t>拉。</a:t>
            </a:r>
            <a:r>
              <a:rPr lang="en-US" altLang="zh-CN" sz="3600" b="1" dirty="0" smtClean="0">
                <a:latin typeface="+mn-ea"/>
              </a:rPr>
              <a:t>							</a:t>
            </a:r>
            <a:r>
              <a:rPr lang="zh-CN" altLang="en-US" sz="3600" b="1" dirty="0" smtClean="0">
                <a:latin typeface="+mn-ea"/>
              </a:rPr>
              <a:t>创 </a:t>
            </a:r>
            <a:r>
              <a:rPr lang="en-US" altLang="zh-CN" sz="3600" b="1" dirty="0" smtClean="0">
                <a:latin typeface="+mn-ea"/>
              </a:rPr>
              <a:t>19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24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427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"/>
            <a:ext cx="8229600" cy="868362"/>
          </a:xfrm>
        </p:spPr>
        <p:txBody>
          <a:bodyPr/>
          <a:lstStyle/>
          <a:p>
            <a:r>
              <a:rPr lang="zh-CN" altLang="en-US" b="1" dirty="0">
                <a:solidFill>
                  <a:prstClr val="black"/>
                </a:solidFill>
                <a:latin typeface="宋体"/>
              </a:rPr>
              <a:t>不被震动的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使那不被震动的常存。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但</a:t>
            </a:r>
            <a:r>
              <a:rPr lang="zh-CN" altLang="en-US" sz="3600" b="1" dirty="0">
                <a:latin typeface="+mn-ea"/>
              </a:rPr>
              <a:t>我们照他的应许，盼望新天新地，有义居在其中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</a:t>
            </a:r>
            <a:r>
              <a:rPr lang="zh-CN" altLang="en-US" sz="3600" b="1" dirty="0" smtClean="0">
                <a:latin typeface="+mn-ea"/>
              </a:rPr>
              <a:t>彼后</a:t>
            </a:r>
            <a:r>
              <a:rPr lang="en-US" altLang="zh-CN" sz="3600" b="1" dirty="0" smtClean="0">
                <a:latin typeface="+mn-ea"/>
              </a:rPr>
              <a:t>3:13</a:t>
            </a:r>
          </a:p>
          <a:p>
            <a:r>
              <a:rPr lang="zh-CN" altLang="en-US" sz="3600" b="1" dirty="0">
                <a:latin typeface="+mn-ea"/>
              </a:rPr>
              <a:t>我又看见一个新天新地；因为先前的天地已经过去了，海也不再有了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				</a:t>
            </a:r>
            <a:r>
              <a:rPr lang="zh-CN" altLang="en-US" sz="3600" b="1" dirty="0" smtClean="0">
                <a:latin typeface="+mn-ea"/>
              </a:rPr>
              <a:t>启 </a:t>
            </a:r>
            <a:r>
              <a:rPr lang="en-US" altLang="zh-CN" sz="3600" b="1" dirty="0" smtClean="0">
                <a:latin typeface="+mn-ea"/>
              </a:rPr>
              <a:t>21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1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255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369</Words>
  <Application>Microsoft Macintosh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Photo Editor Photo</vt:lpstr>
      <vt:lpstr>不能震动的国</vt:lpstr>
      <vt:lpstr>PowerPoint Presentation</vt:lpstr>
      <vt:lpstr>讲道大纲</vt:lpstr>
      <vt:lpstr>能被震动的</vt:lpstr>
      <vt:lpstr>PowerPoint Presentation</vt:lpstr>
      <vt:lpstr>末日的审判</vt:lpstr>
      <vt:lpstr>神乃是烈火</vt:lpstr>
      <vt:lpstr>PowerPoint Presentation</vt:lpstr>
      <vt:lpstr>不被震动的</vt:lpstr>
      <vt:lpstr>感恩，事奉神</vt:lpstr>
      <vt:lpstr>神的国</vt:lpstr>
      <vt:lpstr>神的国</vt:lpstr>
      <vt:lpstr>神的国</vt:lpstr>
      <vt:lpstr>神的国</vt:lpstr>
      <vt:lpstr>不能震动的国</vt:lpstr>
      <vt:lpstr>今天的信息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不能震动的国</dc:title>
  <dc:creator>Leaf</dc:creator>
  <cp:lastModifiedBy>Daniel Xiao</cp:lastModifiedBy>
  <cp:revision>27</cp:revision>
  <dcterms:created xsi:type="dcterms:W3CDTF">2013-11-26T21:22:19Z</dcterms:created>
  <dcterms:modified xsi:type="dcterms:W3CDTF">2015-10-18T01:05:29Z</dcterms:modified>
</cp:coreProperties>
</file>