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7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A7D-A007-4685-A392-14A483D355F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4A5D-AAF0-4B27-BB5C-4AA91DF5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9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A7D-A007-4685-A392-14A483D355F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4A5D-AAF0-4B27-BB5C-4AA91DF5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8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A7D-A007-4685-A392-14A483D355F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4A5D-AAF0-4B27-BB5C-4AA91DF5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5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A7D-A007-4685-A392-14A483D355F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4A5D-AAF0-4B27-BB5C-4AA91DF5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6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A7D-A007-4685-A392-14A483D355F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4A5D-AAF0-4B27-BB5C-4AA91DF5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0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A7D-A007-4685-A392-14A483D355F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4A5D-AAF0-4B27-BB5C-4AA91DF5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7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A7D-A007-4685-A392-14A483D355F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4A5D-AAF0-4B27-BB5C-4AA91DF5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6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A7D-A007-4685-A392-14A483D355F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4A5D-AAF0-4B27-BB5C-4AA91DF5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1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A7D-A007-4685-A392-14A483D355F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4A5D-AAF0-4B27-BB5C-4AA91DF5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1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A7D-A007-4685-A392-14A483D355F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4A5D-AAF0-4B27-BB5C-4AA91DF5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1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EA7D-A007-4685-A392-14A483D355F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4A5D-AAF0-4B27-BB5C-4AA91DF5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9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AEA7D-A007-4685-A392-14A483D355F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64A5D-AAF0-4B27-BB5C-4AA91DF5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8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113" y="117445"/>
            <a:ext cx="8816829" cy="6560191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基督徒当如何看待钱财？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古人留下的线索：禄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altLang="zh-CN" sz="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国又好像买卖人寻找好珠子，遇见一颗重价的珠子，就去变卖他一切所有的，买了这颗珠子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太十三：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45-46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神会使我们的禄俸更为丰盛</a:t>
            </a:r>
            <a:endParaRPr lang="en-US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879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" y="71021"/>
            <a:ext cx="8913180" cy="5761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信靠神，了解钱财是神供应人的方式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</a:rPr>
              <a:t>贪</a:t>
            </a:r>
            <a:r>
              <a:rPr lang="zh-CN" altLang="en-US" sz="3600" b="1" dirty="0">
                <a:solidFill>
                  <a:srgbClr val="0000FF"/>
                </a:solidFill>
              </a:rPr>
              <a:t>财是万恶之根。有人贪恋钱财，就被引诱离了真道，用许多愁苦把自己刺透了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提前六：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信靠神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，明白钱财是神祝福人的管道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对夫妇信主的经历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773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" y="71021"/>
            <a:ext cx="8913180" cy="59569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信靠神，体验钱财是神造就人的工具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重要原则：施比受</a:t>
            </a:r>
            <a:r>
              <a:rPr lang="zh-CN" altLang="en-US" sz="3600" b="1" dirty="0"/>
              <a:t>更</a:t>
            </a:r>
            <a:r>
              <a:rPr lang="zh-CN" altLang="en-US" sz="3600" b="1" dirty="0" smtClean="0"/>
              <a:t>为有福，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积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财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宝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于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天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奉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献上挣扎的功课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明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白拥有钱财的意义，突破辖制，成为他人的祝福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800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8" y="81041"/>
            <a:ext cx="8886548" cy="939891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. 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信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靠神，才能实践使用钱财的智慧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98" y="1020932"/>
            <a:ext cx="8815526" cy="57349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神在乎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经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状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况！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原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则一：信靠顺服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们存心不可贪爱钱财，要以自己所有的为足；因为主曾说：</a:t>
            </a:r>
            <a:r>
              <a:rPr lang="en-US" altLang="zh-CN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我总不撇下你，也不丢弃你。</a:t>
            </a:r>
            <a:r>
              <a:rPr lang="en-US" altLang="zh-CN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来十三：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克服唯利是图与患得患失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击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退来自钱财上的试探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776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2" y="88777"/>
            <a:ext cx="8815526" cy="57349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原则二：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勤奋工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作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诸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般勤劳，都有益处。嘴上多言，乃致穷乏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箴十四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:23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立志作安静人，办自己的事，亲手做工，正如我们从前所吩咐你们的，叫你们可以向外人行事端正，自己也就没有什么缺乏了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贴前四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:11-12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工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作是神赋予人的责任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578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2" y="88777"/>
            <a:ext cx="8815526" cy="65605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原则三：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乐于奉献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你们要给人，就必有给你们的。并且用十足的升斗，连摇带按，上尖下流的，倒在你们怀里。因为你们用什么量器量给人，也必用什么量器量给你们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路六：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38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奉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献是人对神信靠的最直接表现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奉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献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多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少才够？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属灵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生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命的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突破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977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2" y="88777"/>
            <a:ext cx="8815526" cy="65605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原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则四：合理调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配</a:t>
            </a:r>
            <a:endParaRPr lang="en-US" altLang="zh-CN" sz="36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智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慧人家中积蓄宝物膏油。愚昧人随得来随吞下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箴廿一：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储蓄和精打细算是圣经所鼓励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计划与忧虑是两回事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教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导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孩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子的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原则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076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2" y="88777"/>
            <a:ext cx="8815526" cy="65605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原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则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五：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寻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建议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不先商议，所谋无效。谋士众多，所谋乃成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箴十五：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骄傲和轻信都可能造成财务上的危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机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寻求敬虔人的建议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，避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免许多的弯路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这些原则不只适用于使用钱财！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515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" y="150920"/>
            <a:ext cx="8868793" cy="65517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James Cash Penney</a:t>
            </a:r>
            <a:r>
              <a:rPr lang="zh-CN" altLang="en-US" sz="3600" b="1" dirty="0" smtClean="0"/>
              <a:t>的故事</a:t>
            </a:r>
            <a:endParaRPr lang="en-US" altLang="zh-CN" sz="8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天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父必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看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顾你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任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遭何事不要惊怕，天父必看顾你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；必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将你藏他恩翅下，天父必看顾你。天父必看顾你，时时看顾，处处看顾，他必要看顾你，天父必看顾你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JCPenney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的创始人，真正体会到神就是最丰盛的禄俸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愿神帮助我们信靠祂的丰盛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390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14" y="1855433"/>
            <a:ext cx="4856086" cy="2858610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消除忧虑的丰盛</a:t>
            </a:r>
            <a:r>
              <a:rPr lang="en-US" altLang="zh-CN" sz="1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1300" b="1" dirty="0" smtClean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1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1300" b="1" dirty="0" smtClean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明白意义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的丰盛</a:t>
            </a:r>
            <a:r>
              <a:rPr lang="en-US" altLang="zh-CN" sz="1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1300" b="1" dirty="0" smtClean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13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1300" b="1" dirty="0" smtClean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掌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握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智慧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的丰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盛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242874" y="716417"/>
            <a:ext cx="63741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/>
              <a:t>最丰盛的禄俸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0406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0" y="0"/>
            <a:ext cx="8913180" cy="79011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. 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信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靠神，才能消除针对钱财的忧虑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10" y="985421"/>
            <a:ext cx="8913180" cy="5761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我们有多少的忧虑是因钱财而生？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人为何会在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钱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财上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感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到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忧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虑？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怎样才能消除这些忧虑？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--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惟有信靠神！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509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10" y="71021"/>
            <a:ext cx="8913180" cy="5761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信靠神，可以建立坚固的安全感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我告诉你们，不要为生命忧虑吃什么，喝什么；为身体忧虑穿什么。生命不胜于饮食吗？身体不胜于衣裳吗？你们看天上的飞鸟，也不种，也不收，也不积蓄在仓里，你们的天父尚且养活它，你们不比飞鸟贵重得多吗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太六：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25-26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不是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什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么都不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做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，而是宝贵的应许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860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32" y="133165"/>
            <a:ext cx="7386221" cy="5761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信靠神，可以经历满足的喜乐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已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经相当富有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要做有钱的穷人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敬虔加上知足的心便是大利了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提前六：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487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4" y="79899"/>
            <a:ext cx="8913180" cy="5761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信靠神，可以领悟忧虑的徒然</a:t>
            </a:r>
            <a:endParaRPr lang="en-US" altLang="zh-CN" sz="800" b="1" dirty="0" smtClean="0">
              <a:latin typeface="+mn-ea"/>
            </a:endParaRPr>
          </a:p>
          <a:p>
            <a:pPr marL="0" indent="0">
              <a:buNone/>
            </a:pPr>
            <a:endParaRPr lang="en-US" sz="8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“忧虑不会倒空明天的悲伤，只会耗尽今天的力量”－彭柯丽（</a:t>
            </a:r>
            <a:r>
              <a:rPr lang="en-US" altLang="zh-CN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Corrie</a:t>
            </a: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Ten Boom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所以不要为明天忧虑。因为明天自有明天的忧虑。一天的难处一天当就够了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600" b="1" dirty="0" smtClean="0">
                <a:latin typeface="+mn-ea"/>
              </a:rPr>
              <a:t>（太六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34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4740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0" y="0"/>
            <a:ext cx="8913180" cy="79011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. 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信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靠神，才能消除针对钱财的忧虑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10" y="985421"/>
            <a:ext cx="8913180" cy="5761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找工作的经历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神是信实的，信靠祂，可以消除忧虑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332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0" y="0"/>
            <a:ext cx="8913180" cy="790113"/>
          </a:xfrm>
        </p:spPr>
        <p:txBody>
          <a:bodyPr>
            <a:normAutofit/>
          </a:bodyPr>
          <a:lstStyle/>
          <a:p>
            <a:pPr lvl="0"/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4000" b="1" dirty="0" smtClean="0"/>
              <a:t>信</a:t>
            </a:r>
            <a:r>
              <a:rPr lang="zh-CN" altLang="en-US" sz="4000" b="1" dirty="0"/>
              <a:t>靠神，才能认清拥有钱财的意义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10" y="985421"/>
            <a:ext cx="8913180" cy="5761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一个富有的人的经验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「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凡我眼所求的，我没有留下不给它的；我心所乐的，我没有禁止不享受的；因我的心为我一切所劳碌的快乐，这就是我从劳碌中所得的分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。」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「后来，我察看我手所经营的一切事和我劳碌所成的功。谁知都是虚空，都是捕风；在日光之下毫无益处。」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325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5" y="0"/>
            <a:ext cx="8913180" cy="59569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金钱是好的仆人，但却是最糟糕的主人</a:t>
            </a:r>
            <a:endParaRPr lang="en-US" altLang="zh-CN" sz="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一位朋友的做法</a:t>
            </a:r>
            <a:endParaRPr lang="en-US" altLang="zh-CN" sz="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徒中流行的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现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象</a:t>
            </a:r>
            <a:endParaRPr lang="en-US" altLang="zh-CN" sz="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唯利是图的财主的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比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喻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为自己积财，在神面前却不富足的，也是这样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路十二：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434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1387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SimSun</vt:lpstr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消除忧虑的丰盛  明白意义的丰盛  掌握智慧的丰盛</vt:lpstr>
      <vt:lpstr>一. 信靠神，才能消除针对钱财的忧虑</vt:lpstr>
      <vt:lpstr>PowerPoint Presentation</vt:lpstr>
      <vt:lpstr>PowerPoint Presentation</vt:lpstr>
      <vt:lpstr>PowerPoint Presentation</vt:lpstr>
      <vt:lpstr>一. 信靠神，才能消除针对钱财的忧虑</vt:lpstr>
      <vt:lpstr>二. 信靠神，才能认清拥有钱财的意义</vt:lpstr>
      <vt:lpstr>PowerPoint Presentation</vt:lpstr>
      <vt:lpstr>PowerPoint Presentation</vt:lpstr>
      <vt:lpstr>PowerPoint Presentation</vt:lpstr>
      <vt:lpstr>三. 信靠神，才能实践使用钱财的智慧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TennysonChen</cp:lastModifiedBy>
  <cp:revision>30</cp:revision>
  <dcterms:created xsi:type="dcterms:W3CDTF">2015-09-21T15:40:40Z</dcterms:created>
  <dcterms:modified xsi:type="dcterms:W3CDTF">2015-10-10T03:27:46Z</dcterms:modified>
</cp:coreProperties>
</file>