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5" r:id="rId6"/>
    <p:sldId id="261" r:id="rId7"/>
    <p:sldId id="274" r:id="rId8"/>
    <p:sldId id="271" r:id="rId9"/>
    <p:sldId id="260" r:id="rId10"/>
    <p:sldId id="283" r:id="rId11"/>
    <p:sldId id="278" r:id="rId12"/>
    <p:sldId id="279" r:id="rId13"/>
    <p:sldId id="268" r:id="rId14"/>
    <p:sldId id="282" r:id="rId15"/>
    <p:sldId id="272" r:id="rId16"/>
    <p:sldId id="267" r:id="rId17"/>
    <p:sldId id="264" r:id="rId18"/>
    <p:sldId id="276" r:id="rId19"/>
    <p:sldId id="26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343" autoAdjust="0"/>
  </p:normalViewPr>
  <p:slideViewPr>
    <p:cSldViewPr snapToGrid="0" snapToObjects="1">
      <p:cViewPr varScale="1">
        <p:scale>
          <a:sx n="61" d="100"/>
          <a:sy n="61" d="100"/>
        </p:scale>
        <p:origin x="20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893CE-9655-BD41-93E9-E134D5763CEC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DD0FD-A97C-4246-89ED-CCED4A862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93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3A8B0-4FE5-954C-9988-071C77080A3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8F6E4-78AB-1B48-BF9E-491AFFBF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5%89%91%E6%A1%A5%E4%B8%83%E6%9D%B0" TargetMode="External"/><Relationship Id="rId13" Type="http://schemas.openxmlformats.org/officeDocument/2006/relationships/hyperlink" Target="http://zh.wikipedia.org/wiki/%E4%BD%95%E6%96%AF%E5%BE%B7" TargetMode="External"/><Relationship Id="rId18" Type="http://schemas.openxmlformats.org/officeDocument/2006/relationships/hyperlink" Target="http://zh.wikipedia.org/wiki/%E5%B8%83%E9%87%8C%E6%96%AF%E6%89%98%E5%B0%94" TargetMode="External"/><Relationship Id="rId3" Type="http://schemas.openxmlformats.org/officeDocument/2006/relationships/hyperlink" Target="http://zh.wikipedia.org/wiki/%E6%85%95%E8%BF%AA" TargetMode="External"/><Relationship Id="rId7" Type="http://schemas.openxmlformats.org/officeDocument/2006/relationships/hyperlink" Target="http://zh.wikipedia.org/wiki/%E4%B8%AD%E5%9C%8B%E5%85%A7%E5%9C%B0%E6%9C%83" TargetMode="External"/><Relationship Id="rId12" Type="http://schemas.openxmlformats.org/officeDocument/2006/relationships/hyperlink" Target="http://zh.wikipedia.org/w/index.php?title=%E4%BA%9A%E7%91%9F%C2%B7%E7%AB%AF%E7%BA%B3&amp;action=edit&amp;redlink=1" TargetMode="External"/><Relationship Id="rId17" Type="http://schemas.openxmlformats.org/officeDocument/2006/relationships/hyperlink" Target="http://zh.wikipedia.org/wiki/%E5%96%AC%E6%B2%BB%C2%B7%E6%85%95%E5%8B%92" TargetMode="External"/><Relationship Id="rId2" Type="http://schemas.openxmlformats.org/officeDocument/2006/relationships/slide" Target="../slides/slide12.xml"/><Relationship Id="rId16" Type="http://schemas.openxmlformats.org/officeDocument/2006/relationships/hyperlink" Target="http://zh.wikipedia.org/wiki/%E6%85%95%E8%BF%AA%E5%9C%A3%E7%BB%8F%E5%AD%A6%E9%99%A2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zh.wikipedia.org/wiki/%E6%88%B4%E5%BE%B7%E7%94%9F" TargetMode="External"/><Relationship Id="rId11" Type="http://schemas.openxmlformats.org/officeDocument/2006/relationships/hyperlink" Target="http://zh.wikipedia.org/w/index.php?title=%E5%AE%9D%E8%80%80%E5%BA%AD&amp;action=edit&amp;redlink=1" TargetMode="External"/><Relationship Id="rId5" Type="http://schemas.openxmlformats.org/officeDocument/2006/relationships/hyperlink" Target="http://zh.wikipedia.org/wiki/%E6%96%BD%E8%BE%BE%E5%BE%B7#cite_note-2" TargetMode="External"/><Relationship Id="rId15" Type="http://schemas.openxmlformats.org/officeDocument/2006/relationships/hyperlink" Target="http://zh.wikipedia.org/wiki/%E5%A4%A9%E6%B4%A5" TargetMode="External"/><Relationship Id="rId10" Type="http://schemas.openxmlformats.org/officeDocument/2006/relationships/hyperlink" Target="http://zh.wikipedia.org/w/index.php?title=%E5%8F%B8%E5%AE%89%E4%BB%81&amp;action=edit&amp;redlink=1" TargetMode="External"/><Relationship Id="rId19" Type="http://schemas.openxmlformats.org/officeDocument/2006/relationships/hyperlink" Target="http://zh.wikipedia.org/wiki/%E6%95%91%E4%B8%96%E5%86%9B" TargetMode="External"/><Relationship Id="rId4" Type="http://schemas.openxmlformats.org/officeDocument/2006/relationships/hyperlink" Target="http://zh.wikipedia.org/wiki/%E9%87%8D%E7%94%9F" TargetMode="External"/><Relationship Id="rId9" Type="http://schemas.openxmlformats.org/officeDocument/2006/relationships/hyperlink" Target="http://zh.wikipedia.org/wiki/%E7%AB%A0%E5%BF%85%E6%88%90" TargetMode="External"/><Relationship Id="rId14" Type="http://schemas.openxmlformats.org/officeDocument/2006/relationships/hyperlink" Target="http://zh.wikipedia.org/wiki/%E7%9B%96%E5%A3%AB%E5%88%A9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又称：基尼烈湖，革尼撒勒湖，提比哩亚海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9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4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ant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救世軍的創始人卜維廉（</a:t>
            </a:r>
            <a:r>
              <a:rPr lang="en-US" altLang="zh-Han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William Booth</a:t>
            </a:r>
            <a:r>
              <a:rPr lang="zh-Hant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）將軍，一日被英王愛德華七世（</a:t>
            </a:r>
            <a:r>
              <a:rPr lang="en-US" altLang="zh-Han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Edward VII</a:t>
            </a:r>
            <a:r>
              <a:rPr lang="zh-Hant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）召進宮內，稱讚他的工作和成就。離開前，英王要他在簽名簿上寫幾個字，這位七十五歲的神的老僕人寫 著： </a:t>
            </a:r>
          </a:p>
          <a:p>
            <a:r>
              <a:rPr lang="zh-Hant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有人的志向是藝術， </a:t>
            </a:r>
          </a:p>
          <a:p>
            <a:r>
              <a:rPr lang="zh-Hant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有人的志向是名望， </a:t>
            </a:r>
          </a:p>
          <a:p>
            <a:r>
              <a:rPr lang="zh-Hant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有人的志向是金錢， </a:t>
            </a:r>
          </a:p>
          <a:p>
            <a:r>
              <a:rPr lang="zh-Hant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　我的志向是人的靈魂。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98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779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从最身边的做起，</a:t>
            </a:r>
            <a:endParaRPr lang="en-US" altLang="zh-CN" dirty="0" smtClean="0"/>
          </a:p>
          <a:p>
            <a:r>
              <a:rPr lang="zh-CN" altLang="zh-CN" dirty="0" smtClean="0"/>
              <a:t>－</a:t>
            </a:r>
            <a:r>
              <a:rPr lang="en-US" altLang="zh-CN" dirty="0" smtClean="0"/>
              <a:t> </a:t>
            </a:r>
            <a:r>
              <a:rPr lang="zh-CN" altLang="en-US" dirty="0" smtClean="0"/>
              <a:t>主日崇拜，提前</a:t>
            </a:r>
            <a:r>
              <a:rPr lang="zh-CN" altLang="zh-CN" dirty="0" smtClean="0"/>
              <a:t>1</a:t>
            </a:r>
            <a:r>
              <a:rPr lang="en-US" altLang="zh-CN" dirty="0" smtClean="0"/>
              <a:t>0</a:t>
            </a:r>
            <a:r>
              <a:rPr lang="zh-CN" altLang="en-US" dirty="0" smtClean="0"/>
              <a:t>分钟道，来等候遇见神。</a:t>
            </a:r>
            <a:endParaRPr lang="en-US" altLang="zh-CN" dirty="0" smtClean="0"/>
          </a:p>
          <a:p>
            <a:r>
              <a:rPr lang="zh-CN" altLang="zh-CN" dirty="0" smtClean="0"/>
              <a:t>－</a:t>
            </a:r>
            <a:r>
              <a:rPr lang="en-US" altLang="zh-CN" dirty="0" smtClean="0"/>
              <a:t> </a:t>
            </a:r>
            <a:r>
              <a:rPr lang="zh-CN" altLang="en-US" dirty="0" smtClean="0"/>
              <a:t>来祷告会，不只关心自己的事，也要关心别人的事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7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55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8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1877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年，由于朋友文生的介绍，施达德的父亲爱德华施达德到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Drury Lane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剧院参加了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慕迪和山克（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Sankey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）的布道会，而成为虔诚的基督徒，放弃了赛马事业，热心传福音。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1878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年暑假期间，爱德华施达德邀请传道人来到他们的庄园，通过与一位讲员私下的谈话，施达德得到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重生的经历，也如同父亲一样，成为一个“玩真的”基督徒</a:t>
            </a:r>
            <a:r>
              <a:rPr lang="en-US" altLang="zh-TW" sz="1200" u="sng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[2]</a:t>
            </a:r>
            <a:r>
              <a:rPr lang="zh-TW" altLang="en-US" sz="1200" u="sng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1884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年，施达德的哥哥乔治身患严重的疾病，这迫使施达德思考严肃的人生问题。于是他决定放弃板球，加入了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戴德生创立的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中国内地会，在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1885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年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2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月，和另外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6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名剑桥大学毕业生（称为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剑桥七杰）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——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章必成（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Montague Beauchamp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）、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司安仁（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Stanley Smith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）、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宝耀庭（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Cecil H. Polhill-Turner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）、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亚瑟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·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端纳（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A. T. Polhill-Turner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）、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何斯德（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Dixon Edward Hoste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）、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盖士利（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William W. Cassels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）一同前往中国传教。</a:t>
            </a:r>
            <a:endParaRPr lang="en-US" altLang="zh-TW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1888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年，施达德在中国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天津与来自爱尔兰的女传教士普莉西雅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·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施德活（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Priscilla Stewart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）结婚，。在婚礼之前，这位新娘要求施达德效法圣经中的少年财主，变卖一切财产。 施达德继承的遗产有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29000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英镑，其中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5000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英镑捐献给了美国芝加哥的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慕迪圣经学院，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5000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英镑捐献给了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/>
              </a:rPr>
              <a:t>乔治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/>
              </a:rPr>
              <a:t>·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/>
              </a:rPr>
              <a:t>慕勒在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布里斯托尔所办的孤儿院，</a:t>
            </a:r>
            <a:r>
              <a:rPr lang="en-US" altLang="zh-TW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5000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英镑捐献给了</a:t>
            </a:r>
            <a:r>
              <a:rPr lang="zh-TW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/>
              </a:rPr>
              <a:t>救世军的将军，资助他们在印度的工作。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8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8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20</a:t>
            </a:r>
            <a:r>
              <a:rPr lang="zh-CN" altLang="en-US" dirty="0" smtClean="0"/>
              <a:t>年会庆，提醒我们，</a:t>
            </a:r>
            <a:r>
              <a:rPr lang="en-US" altLang="zh-CN" dirty="0" smtClean="0"/>
              <a:t>CCMC</a:t>
            </a:r>
            <a:r>
              <a:rPr lang="zh-CN" altLang="en-US" dirty="0" smtClean="0"/>
              <a:t>，是一个传福音的教会，是一个得人的教会。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zh-CN" altLang="en-US" dirty="0" smtClean="0"/>
              <a:t>想象，</a:t>
            </a:r>
            <a:r>
              <a:rPr lang="en-US" altLang="zh-CN" dirty="0" smtClean="0"/>
              <a:t>CCMC </a:t>
            </a:r>
            <a:r>
              <a:rPr lang="zh-CN" altLang="en-US" dirty="0" smtClean="0"/>
              <a:t>就是那渔船，站在船上的那个渔夫是你和我，正在撒福音的网。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8F6E4-78AB-1B48-BF9E-491AFFBF62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4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5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8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8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8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1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5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A5C1D-0125-FC4F-B9D6-9CC8EB22DAE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051D-61FF-7940-A51A-AF71738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0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来跟从我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太</a:t>
            </a:r>
            <a:r>
              <a:rPr lang="en-US" altLang="zh-CN" dirty="0" smtClean="0"/>
              <a:t> 4:18-22</a:t>
            </a:r>
          </a:p>
        </p:txBody>
      </p:sp>
    </p:spTree>
    <p:extLst>
      <p:ext uri="{BB962C8B-B14F-4D97-AF65-F5344CB8AC3E}">
        <p14:creationId xmlns:p14="http://schemas.microsoft.com/office/powerpoint/2010/main" val="16307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少年财主的反应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可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10</a:t>
            </a:r>
            <a:r>
              <a:rPr lang="en-US" altLang="zh-TW" sz="2800" dirty="0" smtClean="0"/>
              <a:t>:17-22 </a:t>
            </a:r>
            <a:r>
              <a:rPr lang="zh-TW" altLang="en-US" sz="2800" dirty="0" smtClean="0"/>
              <a:t>耶稣</a:t>
            </a:r>
            <a:r>
              <a:rPr lang="zh-TW" altLang="en-US" sz="2800" dirty="0"/>
              <a:t>出来行路的时候，有一个人跑来，跪在他面前，问他说：「良善的夫子，我当做什麽事才可以承受永生？」  </a:t>
            </a:r>
            <a:r>
              <a:rPr lang="en-US" altLang="zh-TW" sz="2800" dirty="0"/>
              <a:t>(18)</a:t>
            </a:r>
            <a:r>
              <a:rPr lang="zh-TW" altLang="en-US" sz="2800" dirty="0"/>
              <a:t>  耶稣对他说：「你为什麽称我是良善的？除了神一位之外，再没有良善的。  </a:t>
            </a:r>
            <a:r>
              <a:rPr lang="en-US" altLang="zh-TW" sz="2800" dirty="0"/>
              <a:t>(19)</a:t>
            </a:r>
            <a:r>
              <a:rPr lang="zh-TW" altLang="en-US" sz="2800" dirty="0"/>
              <a:t>  诫命你是晓得的：不可杀人；不可奸淫；不可偷盗；不可作假见证；不可亏负人；当孝敬父母。」  </a:t>
            </a:r>
            <a:r>
              <a:rPr lang="en-US" altLang="zh-TW" sz="2800" dirty="0"/>
              <a:t>(20)</a:t>
            </a:r>
            <a:r>
              <a:rPr lang="zh-TW" altLang="en-US" sz="2800" dirty="0"/>
              <a:t>  他对耶稣说：「夫子，这一切我从小都遵守了。</a:t>
            </a:r>
            <a:r>
              <a:rPr lang="zh-TW" altLang="en-US" sz="2800" dirty="0" smtClean="0"/>
              <a:t>」</a:t>
            </a:r>
            <a:r>
              <a:rPr lang="en-US" altLang="zh-TW" sz="2800" dirty="0" smtClean="0"/>
              <a:t>(21)  </a:t>
            </a:r>
            <a:r>
              <a:rPr lang="zh-TW" altLang="en-US" sz="2800" dirty="0" smtClean="0"/>
              <a:t>耶稣看著他，就爱他，对他说：「你还缺少一件：去变卖你所有的，分给穷人，就必有财宝在天上；你还要来跟从我。」  </a:t>
            </a:r>
            <a:r>
              <a:rPr lang="en-US" altLang="zh-TW" sz="2800" dirty="0" smtClean="0"/>
              <a:t>(22)</a:t>
            </a:r>
            <a:r>
              <a:rPr lang="zh-TW" altLang="en-US" sz="2800" dirty="0" smtClean="0"/>
              <a:t>  他听见这话，脸上就变了色，忧忧愁愁的走了，因为他的产业很多。</a:t>
            </a:r>
          </a:p>
        </p:txBody>
      </p:sp>
    </p:spTree>
    <p:extLst>
      <p:ext uri="{BB962C8B-B14F-4D97-AF65-F5344CB8AC3E}">
        <p14:creationId xmlns:p14="http://schemas.microsoft.com/office/powerpoint/2010/main" val="5234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endParaRPr lang="en-US" altLang="zh-C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财富很多，是一个作官的</a:t>
            </a:r>
            <a:r>
              <a:rPr lang="en-US" altLang="zh-CN" sz="2800" dirty="0" smtClean="0"/>
              <a:t> (</a:t>
            </a:r>
            <a:r>
              <a:rPr lang="zh-CN" altLang="en-US" sz="2800" dirty="0" smtClean="0"/>
              <a:t>路</a:t>
            </a:r>
            <a:r>
              <a:rPr lang="en-US" altLang="zh-CN" sz="2800" dirty="0" smtClean="0"/>
              <a:t>18)</a:t>
            </a:r>
          </a:p>
          <a:p>
            <a:r>
              <a:rPr lang="zh-CN" altLang="en-US" sz="2800" dirty="0" smtClean="0"/>
              <a:t>从小就有非常好的品格</a:t>
            </a:r>
            <a:endParaRPr lang="en-US" altLang="zh-CN" sz="2800" dirty="0" smtClean="0"/>
          </a:p>
          <a:p>
            <a:r>
              <a:rPr lang="zh-CN" altLang="en-US" sz="2800" dirty="0" smtClean="0"/>
              <a:t>是一个非常渴慕、非常希望能够寻得永生之道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选择离开，放不下他的财富上</a:t>
            </a:r>
            <a:endParaRPr lang="en-US" altLang="zh-CN" sz="2800" dirty="0" smtClean="0"/>
          </a:p>
          <a:p>
            <a:r>
              <a:rPr lang="zh-CN" altLang="en-US" sz="2800" dirty="0" smtClean="0"/>
              <a:t>同一件事：“变卖财产”和</a:t>
            </a:r>
            <a:r>
              <a:rPr lang="zh-CN" altLang="zh-CN" sz="2800" dirty="0" smtClean="0"/>
              <a:t>“</a:t>
            </a:r>
            <a:r>
              <a:rPr lang="zh-CN" altLang="en-US" sz="2800" dirty="0" smtClean="0"/>
              <a:t>来跟从我”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施达德</a:t>
            </a:r>
            <a:r>
              <a:rPr lang="en-US" altLang="zh-CN" sz="2800" dirty="0" smtClean="0"/>
              <a:t> (Charles Thomas </a:t>
            </a:r>
            <a:r>
              <a:rPr lang="en-US" altLang="zh-CN" sz="2800" dirty="0" err="1" smtClean="0"/>
              <a:t>Studd</a:t>
            </a:r>
            <a:r>
              <a:rPr lang="en-US" altLang="zh-CN" sz="2800" dirty="0" smtClean="0"/>
              <a:t>)</a:t>
            </a:r>
          </a:p>
          <a:p>
            <a:pPr lvl="1"/>
            <a:endParaRPr lang="zh-CN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556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0020" y="934032"/>
            <a:ext cx="2237580" cy="30493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施达德</a:t>
            </a:r>
            <a:r>
              <a:rPr lang="en-US" altLang="zh-CN" sz="4000" dirty="0" smtClean="0"/>
              <a:t> (Charles Thomas </a:t>
            </a:r>
            <a:r>
              <a:rPr lang="en-US" altLang="zh-CN" sz="4000" dirty="0" err="1" smtClean="0"/>
              <a:t>Studd</a:t>
            </a:r>
            <a:r>
              <a:rPr lang="en-US" altLang="zh-CN" sz="4000" dirty="0" smtClean="0"/>
              <a:t>)</a:t>
            </a:r>
            <a:endParaRPr lang="en-US" altLang="zh-C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英国著</a:t>
            </a:r>
            <a:r>
              <a:rPr lang="zh-CN" altLang="en-US" sz="2800" dirty="0"/>
              <a:t>名的板</a:t>
            </a:r>
            <a:r>
              <a:rPr lang="zh-CN" altLang="en-US" sz="2800" dirty="0" smtClean="0"/>
              <a:t>球手</a:t>
            </a:r>
            <a:endParaRPr lang="en-US" altLang="zh-CN" sz="2800" dirty="0" smtClean="0"/>
          </a:p>
          <a:p>
            <a:r>
              <a:rPr lang="zh-CN" altLang="en-US" sz="2800" dirty="0" smtClean="0"/>
              <a:t>成为宣教士</a:t>
            </a:r>
            <a:endParaRPr lang="en-US" altLang="zh-CN" sz="2800" dirty="0" smtClean="0"/>
          </a:p>
          <a:p>
            <a:r>
              <a:rPr lang="zh-CN" altLang="en-US" sz="2800" dirty="0" smtClean="0"/>
              <a:t>剑桥七杰之一</a:t>
            </a:r>
            <a:endParaRPr lang="en-US" altLang="zh-CN" sz="2800" dirty="0" smtClean="0"/>
          </a:p>
          <a:p>
            <a:r>
              <a:rPr lang="zh-CN" altLang="en-US" sz="2800" dirty="0" smtClean="0"/>
              <a:t>先后到中国、印度、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非洲宣教</a:t>
            </a:r>
            <a:endParaRPr lang="en-US" altLang="zh-CN" sz="2800" dirty="0" smtClean="0"/>
          </a:p>
          <a:p>
            <a:r>
              <a:rPr lang="zh-CN" altLang="en-US" sz="2800" dirty="0" smtClean="0"/>
              <a:t>在天津，与一位来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自爱尔</a:t>
            </a:r>
            <a:r>
              <a:rPr lang="zh-CN" altLang="en-US" sz="2800" dirty="0"/>
              <a:t>兰的女</a:t>
            </a:r>
            <a:r>
              <a:rPr lang="zh-CN" altLang="en-US" sz="2800" dirty="0" smtClean="0"/>
              <a:t>传教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士结婚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Hant" sz="2800" dirty="0" smtClean="0"/>
          </a:p>
          <a:p>
            <a:endParaRPr lang="zh-TW" alt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296" y="934032"/>
            <a:ext cx="44958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4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跟从耶稣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是要付代价的</a:t>
            </a:r>
            <a:endParaRPr lang="en-US" altLang="zh-CN" sz="2800" dirty="0" smtClean="0"/>
          </a:p>
          <a:p>
            <a:r>
              <a:rPr lang="zh-CN" altLang="en-US" sz="2800" dirty="0" smtClean="0"/>
              <a:t>必须肯“舍”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彼得、安德烈舍弃了网，他们的谋生工具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雅各、约翰留下了网、船、雇工、父亲</a:t>
            </a:r>
            <a:endParaRPr lang="en-US" altLang="zh-CN" sz="2400" dirty="0" smtClean="0"/>
          </a:p>
          <a:p>
            <a:r>
              <a:rPr lang="zh-CN" altLang="en-US" sz="2800" dirty="0"/>
              <a:t>不肯“舍</a:t>
            </a:r>
            <a:r>
              <a:rPr lang="zh-CN" altLang="zh-CN" sz="2800" dirty="0"/>
              <a:t>”</a:t>
            </a:r>
            <a:r>
              <a:rPr lang="zh-CN" altLang="en-US" sz="2800" dirty="0"/>
              <a:t>，就无法跟随主</a:t>
            </a:r>
            <a:endParaRPr lang="en-US" altLang="zh-CN" sz="2800" dirty="0"/>
          </a:p>
          <a:p>
            <a:r>
              <a:rPr lang="zh-CN" altLang="en-US" sz="2800" dirty="0"/>
              <a:t>舍弃，不是一时的冲动</a:t>
            </a:r>
            <a:endParaRPr lang="en-US" altLang="zh-CN" sz="2800" dirty="0"/>
          </a:p>
          <a:p>
            <a:endParaRPr lang="en-US" altLang="zh-CN" dirty="0" smtClean="0"/>
          </a:p>
          <a:p>
            <a:endParaRPr lang="en-US" altLang="zh-TW" sz="2800" dirty="0" smtClean="0"/>
          </a:p>
          <a:p>
            <a:pPr marL="0" indent="0">
              <a:buNone/>
            </a:pPr>
            <a:endParaRPr lang="zh-TW" altLang="en-US" sz="2800" dirty="0" smtClean="0"/>
          </a:p>
          <a:p>
            <a:endParaRPr lang="zh-TW" altLang="en-US" sz="2800" dirty="0"/>
          </a:p>
          <a:p>
            <a:endParaRPr lang="zh-TW" altLang="en-US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0216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撇弃一切？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撇弃工作、变卖财产、撇下家庭？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不是的</a:t>
            </a:r>
            <a:endParaRPr lang="en-US" altLang="zh-CN" sz="2400" dirty="0" smtClean="0"/>
          </a:p>
          <a:p>
            <a:r>
              <a:rPr lang="zh-CN" altLang="en-US" sz="2800" dirty="0" smtClean="0"/>
              <a:t>需要舍弃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原来看为生命中最重的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原来看为人生不可缺少的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一切隐而未现的</a:t>
            </a:r>
            <a:r>
              <a:rPr lang="zh-CN" altLang="en-US" sz="2400" dirty="0"/>
              <a:t>拦阻</a:t>
            </a:r>
            <a:endParaRPr lang="en-US" altLang="zh-CN" sz="2400" dirty="0" smtClean="0"/>
          </a:p>
          <a:p>
            <a:endParaRPr lang="en-US" altLang="zh-CN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433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面临的挑战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不会是一</a:t>
            </a:r>
            <a:r>
              <a:rPr lang="zh-CN" altLang="en-US" sz="2800" dirty="0" smtClean="0"/>
              <a:t>帆风顺</a:t>
            </a:r>
            <a:r>
              <a:rPr lang="zh-CN" altLang="en-US" sz="2800" dirty="0" smtClean="0"/>
              <a:t>的，会经历困难</a:t>
            </a:r>
            <a:endParaRPr lang="en-US" altLang="zh-CN" sz="2800" dirty="0" smtClean="0"/>
          </a:p>
          <a:p>
            <a:r>
              <a:rPr lang="zh-CN" altLang="en-US" sz="2800" dirty="0" smtClean="0"/>
              <a:t>会有软弱、跌倒、甚至失败</a:t>
            </a:r>
            <a:endParaRPr lang="en-US" altLang="zh-CN" sz="2800" dirty="0" smtClean="0"/>
          </a:p>
          <a:p>
            <a:r>
              <a:rPr lang="zh-CN" altLang="en-US" sz="2800" dirty="0" smtClean="0"/>
              <a:t>彼得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三次不认主，</a:t>
            </a:r>
            <a:r>
              <a:rPr lang="zh-CN" altLang="en-US" sz="2400" dirty="0" smtClean="0"/>
              <a:t>重</a:t>
            </a:r>
            <a:r>
              <a:rPr lang="zh-CN" altLang="en-US" sz="2400" dirty="0"/>
              <a:t>操</a:t>
            </a:r>
            <a:r>
              <a:rPr lang="zh-CN" altLang="en-US" sz="2400" dirty="0" smtClean="0"/>
              <a:t>旧业</a:t>
            </a:r>
            <a:r>
              <a:rPr lang="zh-CN" altLang="en-US" sz="2400" dirty="0" smtClean="0"/>
              <a:t>，第二次打鱼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不止一次被主呼召，约</a:t>
            </a:r>
            <a:r>
              <a:rPr lang="en-US" altLang="zh-CN" sz="2400" dirty="0" smtClean="0"/>
              <a:t>21</a:t>
            </a:r>
          </a:p>
          <a:p>
            <a:pPr lvl="1"/>
            <a:r>
              <a:rPr lang="zh-CN" altLang="en-US" sz="2400" dirty="0" smtClean="0"/>
              <a:t>但每一次被主呼召，都义无反顾的起来跟随</a:t>
            </a:r>
            <a:endParaRPr lang="en-US" altLang="zh-CN" sz="2400" dirty="0" smtClean="0"/>
          </a:p>
          <a:p>
            <a:r>
              <a:rPr lang="zh-CN" altLang="en-US" sz="2800" dirty="0" smtClean="0"/>
              <a:t>继续跟随耶稣前进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跟从耶稣，是对每一个基督徒的要求和吩咐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zh-TW" altLang="en-US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349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得人如得鱼</a:t>
            </a:r>
            <a:endParaRPr lang="en-US" dirty="0"/>
          </a:p>
        </p:txBody>
      </p:sp>
      <p:pic>
        <p:nvPicPr>
          <p:cNvPr id="4" name="Content Placeholder 3" descr="casting fish net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9" b="4929"/>
          <a:stretch>
            <a:fillRect/>
          </a:stretch>
        </p:blipFill>
        <p:spPr>
          <a:xfrm>
            <a:off x="1067664" y="851579"/>
            <a:ext cx="7018297" cy="4719480"/>
          </a:xfrm>
        </p:spPr>
      </p:pic>
    </p:spTree>
    <p:extLst>
      <p:ext uri="{BB962C8B-B14F-4D97-AF65-F5344CB8AC3E}">
        <p14:creationId xmlns:p14="http://schemas.microsoft.com/office/powerpoint/2010/main" val="27391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路</a:t>
            </a:r>
            <a:r>
              <a:rPr lang="en-US" altLang="zh-CN" dirty="0" smtClean="0"/>
              <a:t> </a:t>
            </a:r>
            <a:r>
              <a:rPr lang="en-US" altLang="zh-CN" dirty="0" smtClean="0"/>
              <a:t>5:</a:t>
            </a:r>
            <a:r>
              <a:rPr lang="en-US" altLang="zh-CN" dirty="0"/>
              <a:t>4</a:t>
            </a:r>
            <a:r>
              <a:rPr lang="en-US" altLang="zh-CN" dirty="0" smtClean="0"/>
              <a:t>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(4)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…</a:t>
            </a:r>
            <a:r>
              <a:rPr lang="zh-TW" altLang="en-US" sz="2800" dirty="0" smtClean="0"/>
              <a:t>，对西门说：「把船开到水深之处，下网打鱼。」  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5)</a:t>
            </a:r>
            <a:r>
              <a:rPr lang="zh-TW" altLang="en-US" sz="2800" dirty="0"/>
              <a:t>  西门说：「夫子，我们整夜劳力，并没有打著什麽。但依从你的话，我就下网。」  </a:t>
            </a:r>
            <a:r>
              <a:rPr lang="en-US" altLang="zh-TW" sz="2800" dirty="0"/>
              <a:t>(6)</a:t>
            </a:r>
            <a:r>
              <a:rPr lang="zh-TW" altLang="en-US" sz="2800" dirty="0"/>
              <a:t>  他们下了网，就圈住许多鱼，网险些裂开，  </a:t>
            </a:r>
            <a:r>
              <a:rPr lang="en-US" altLang="zh-TW" sz="2800" dirty="0"/>
              <a:t>(7)</a:t>
            </a:r>
            <a:r>
              <a:rPr lang="zh-TW" altLang="en-US" sz="2800" dirty="0"/>
              <a:t>  便招呼那只船上的同伴来帮助。他们就来，把鱼装满了两只船，甚至船要沉下去。  </a:t>
            </a:r>
            <a:r>
              <a:rPr lang="en-US" altLang="zh-TW" sz="2800" dirty="0"/>
              <a:t>(8)</a:t>
            </a:r>
            <a:r>
              <a:rPr lang="zh-TW" altLang="en-US" sz="2800" dirty="0"/>
              <a:t>  西门彼得看见，就俯伏在耶稣膝前，说：「主啊！离开我，我是个罪人！」  </a:t>
            </a:r>
            <a:r>
              <a:rPr lang="en-US" altLang="zh-TW" sz="2800" dirty="0"/>
              <a:t>(9)</a:t>
            </a:r>
            <a:r>
              <a:rPr lang="zh-TW" altLang="en-US" sz="2800" dirty="0"/>
              <a:t>  他和一切同在的人都惊讶这一网所打的鱼。  </a:t>
            </a:r>
            <a:r>
              <a:rPr lang="en-US" altLang="zh-TW" sz="2800" dirty="0"/>
              <a:t>(10)</a:t>
            </a:r>
            <a:r>
              <a:rPr lang="zh-TW" altLang="en-US" sz="2800" dirty="0"/>
              <a:t>  他的夥伴西庇太的儿子雅各、约翰，也是这样。耶稣对西门说：「不要怕！从今以後，你要得人了。」  </a:t>
            </a:r>
            <a:r>
              <a:rPr lang="en-US" altLang="zh-TW" sz="2800" dirty="0"/>
              <a:t>(11)</a:t>
            </a:r>
            <a:r>
              <a:rPr lang="zh-TW" altLang="en-US" sz="2800" dirty="0"/>
              <a:t>  他们把两只船拢了岸，就撇下所有的，跟从了耶稣。</a:t>
            </a:r>
          </a:p>
          <a:p>
            <a:endParaRPr lang="zh-TW" altLang="en-US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2875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卜威廉</a:t>
            </a:r>
            <a:r>
              <a:rPr lang="en-US" altLang="zh-CN" dirty="0" smtClean="0"/>
              <a:t>(William Booth)</a:t>
            </a:r>
            <a:r>
              <a:rPr lang="zh-CN" altLang="en-US" dirty="0" smtClean="0"/>
              <a:t>将军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endParaRPr lang="en-US" altLang="zh-CN" sz="2800" dirty="0" smtClean="0"/>
          </a:p>
          <a:p>
            <a:r>
              <a:rPr lang="zh-CN" altLang="en-US" sz="2800" dirty="0" smtClean="0"/>
              <a:t>救世军的传世人</a:t>
            </a:r>
            <a:endParaRPr lang="en-US" altLang="zh-CN" sz="2800" dirty="0" smtClean="0"/>
          </a:p>
          <a:p>
            <a:r>
              <a:rPr lang="zh-CN" altLang="en-US" sz="2800" dirty="0" smtClean="0"/>
              <a:t>这位七十五的神的老仆人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 smtClean="0"/>
              <a:t>写下</a:t>
            </a:r>
            <a:r>
              <a:rPr lang="zh-CN" altLang="zh-CN" sz="2800" dirty="0" smtClean="0"/>
              <a:t>：</a:t>
            </a:r>
            <a:endParaRPr lang="en-US" altLang="zh-CN" dirty="0" smtClean="0"/>
          </a:p>
          <a:p>
            <a:pPr marL="800100" lvl="2" indent="0">
              <a:buNone/>
            </a:pPr>
            <a:r>
              <a:rPr lang="zh-CN" altLang="en-US" sz="2800" dirty="0" smtClean="0"/>
              <a:t>有人的志向是艺术，</a:t>
            </a:r>
            <a:endParaRPr lang="en-US" altLang="zh-CN" sz="2800" dirty="0" smtClean="0"/>
          </a:p>
          <a:p>
            <a:pPr marL="800100" lvl="2" indent="0">
              <a:buNone/>
            </a:pPr>
            <a:r>
              <a:rPr lang="zh-CN" altLang="en-US" sz="2800" dirty="0" smtClean="0"/>
              <a:t>有人的志向是名望，</a:t>
            </a:r>
            <a:endParaRPr lang="en-US" altLang="zh-CN" sz="2800" dirty="0" smtClean="0"/>
          </a:p>
          <a:p>
            <a:pPr marL="800100" lvl="2" indent="0">
              <a:buNone/>
            </a:pPr>
            <a:r>
              <a:rPr lang="zh-CN" altLang="en-US" sz="2800" dirty="0" smtClean="0"/>
              <a:t>有人的志向是金钱，</a:t>
            </a:r>
            <a:endParaRPr lang="en-US" altLang="zh-CN" sz="2800" dirty="0" smtClean="0"/>
          </a:p>
          <a:p>
            <a:pPr marL="800100" lvl="2" indent="0">
              <a:buNone/>
            </a:pPr>
            <a:r>
              <a:rPr lang="zh-CN" altLang="en-US" sz="2800" dirty="0" smtClean="0"/>
              <a:t>我的志向是人的灵魂。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776" y="1137563"/>
            <a:ext cx="3175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9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结语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endParaRPr lang="en-US" altLang="zh-CN" sz="2800" dirty="0" smtClean="0"/>
          </a:p>
          <a:p>
            <a:r>
              <a:rPr lang="zh-CN" altLang="en-US" sz="2800" dirty="0" smtClean="0"/>
              <a:t>如果耶稣今天在这里对我们说：“来跟从我，我</a:t>
            </a:r>
            <a:r>
              <a:rPr lang="zh-CN" altLang="en-US" sz="2800" dirty="0" smtClean="0"/>
              <a:t>要</a:t>
            </a:r>
            <a:r>
              <a:rPr lang="zh-CN" altLang="en-US" sz="2800" dirty="0"/>
              <a:t>叫</a:t>
            </a:r>
            <a:r>
              <a:rPr lang="zh-CN" altLang="en-US" sz="2800" dirty="0" smtClean="0"/>
              <a:t>你</a:t>
            </a:r>
            <a:r>
              <a:rPr lang="zh-CN" altLang="en-US" sz="2800" dirty="0" smtClean="0"/>
              <a:t>得人如得鱼”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我们会有什么反应？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054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太</a:t>
            </a:r>
            <a:r>
              <a:rPr lang="en-US" altLang="zh-CN" dirty="0" smtClean="0"/>
              <a:t> 4:18-22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(18) </a:t>
            </a:r>
            <a:r>
              <a:rPr lang="zh-TW" altLang="en-US" sz="2800" dirty="0" smtClean="0"/>
              <a:t>耶稣在加利利海边</a:t>
            </a:r>
            <a:r>
              <a:rPr lang="zh-TW" altLang="en-US" sz="2800" dirty="0"/>
              <a:t>行走，看见弟兄二人，就是那称呼彼得的西门和他兄弟安得烈，在海里撒网；他们本是打鱼的。  </a:t>
            </a:r>
            <a:r>
              <a:rPr lang="en-US" altLang="zh-TW" sz="2800" dirty="0"/>
              <a:t>(19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耶稣对他们说：「来跟从我，我要叫你们得人如得鱼一样。」  </a:t>
            </a:r>
            <a:r>
              <a:rPr lang="en-US" altLang="zh-TW" sz="2800" dirty="0"/>
              <a:t>(20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他们就立刻舍了网，跟从了他。  </a:t>
            </a:r>
            <a:r>
              <a:rPr lang="en-US" altLang="zh-TW" sz="2800" dirty="0"/>
              <a:t>(21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从那里往前走，又看见弟兄二人，就是西庇太的儿子雅各和他兄弟约翰，同他们的父亲西庇太在船上补网，耶稣就招呼他们，  </a:t>
            </a:r>
            <a:r>
              <a:rPr lang="en-US" altLang="zh-TW" sz="2800" dirty="0"/>
              <a:t>(22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他们立刻舍了船，别了父亲，跟从了耶稣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CN" altLang="en-US" sz="2800" dirty="0" smtClean="0"/>
              <a:t>可</a:t>
            </a:r>
            <a:r>
              <a:rPr lang="en-US" altLang="zh-CN" sz="2800" dirty="0" smtClean="0"/>
              <a:t> 1:16-20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691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回应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800" dirty="0" smtClean="0"/>
          </a:p>
          <a:p>
            <a:r>
              <a:rPr lang="zh-CN" altLang="en-US" sz="2800" dirty="0" smtClean="0"/>
              <a:t>今年教会的主题：安静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仰望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尊崇神</a:t>
            </a:r>
            <a:endParaRPr lang="en-US" altLang="zh-CN" sz="2800" dirty="0" smtClean="0"/>
          </a:p>
          <a:p>
            <a:r>
              <a:rPr lang="zh-CN" altLang="en-US" sz="2800" dirty="0" smtClean="0"/>
              <a:t>来：安静</a:t>
            </a:r>
            <a:endParaRPr lang="en-US" altLang="zh-CN" sz="2800" dirty="0" smtClean="0"/>
          </a:p>
          <a:p>
            <a:r>
              <a:rPr lang="zh-CN" altLang="en-US" sz="2800" dirty="0" smtClean="0"/>
              <a:t>跟从：仰望</a:t>
            </a:r>
            <a:endParaRPr lang="en-US" altLang="zh-CN" sz="2800" dirty="0" smtClean="0"/>
          </a:p>
          <a:p>
            <a:r>
              <a:rPr lang="zh-CN" altLang="en-US" sz="2800" dirty="0" smtClean="0"/>
              <a:t>得人：尊崇神</a:t>
            </a:r>
            <a:endParaRPr lang="en-US" altLang="zh-CN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994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讲道大纲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前奏</a:t>
            </a:r>
            <a:endParaRPr lang="en-US" altLang="zh-CN" sz="2800" dirty="0" smtClean="0"/>
          </a:p>
          <a:p>
            <a:r>
              <a:rPr lang="zh-CN" altLang="en-US" sz="2800" dirty="0" smtClean="0"/>
              <a:t>耶稣的呼召</a:t>
            </a:r>
            <a:endParaRPr lang="en-US" altLang="zh-CN" sz="2800" dirty="0" smtClean="0"/>
          </a:p>
          <a:p>
            <a:r>
              <a:rPr lang="zh-CN" altLang="en-US" sz="2800" dirty="0" smtClean="0"/>
              <a:t>对呼召的反应</a:t>
            </a:r>
            <a:endParaRPr lang="en-US" altLang="zh-CN" sz="2800" dirty="0" smtClean="0"/>
          </a:p>
          <a:p>
            <a:r>
              <a:rPr lang="zh-CN" altLang="en-US" sz="2800" dirty="0" smtClean="0"/>
              <a:t>得人如得鱼</a:t>
            </a:r>
            <a:endParaRPr lang="en-US" altLang="zh-CN" sz="2800" dirty="0" smtClean="0"/>
          </a:p>
          <a:p>
            <a:r>
              <a:rPr lang="zh-CN" altLang="en-US" sz="2800" dirty="0" smtClean="0"/>
              <a:t>回应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94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前奏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(18) </a:t>
            </a:r>
            <a:r>
              <a:rPr lang="zh-TW" altLang="en-US" sz="2800" dirty="0" smtClean="0"/>
              <a:t>耶稣在加利利海边行走，看见弟兄二人，就是那称呼彼得的西门和他兄弟安得烈，在海里撒网；他们本是打鱼的。</a:t>
            </a:r>
            <a:endParaRPr lang="en-US" altLang="zh-TW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耶稣受施洗约翰的洗</a:t>
            </a:r>
            <a:endParaRPr lang="en-US" altLang="zh-CN" sz="2800" dirty="0" smtClean="0"/>
          </a:p>
          <a:p>
            <a:r>
              <a:rPr lang="zh-CN" altLang="en-US" sz="2800" dirty="0" smtClean="0"/>
              <a:t>被圣灵带到旷野受试探</a:t>
            </a:r>
            <a:endParaRPr lang="en-US" altLang="zh-CN" sz="2800" dirty="0" smtClean="0"/>
          </a:p>
          <a:p>
            <a:r>
              <a:rPr lang="zh-CN" altLang="en-US" sz="2800" dirty="0" smtClean="0"/>
              <a:t>听到施洗约翰下了监</a:t>
            </a:r>
            <a:endParaRPr lang="en-US" altLang="zh-CN" sz="2800" dirty="0" smtClean="0"/>
          </a:p>
          <a:p>
            <a:r>
              <a:rPr lang="zh-CN" altLang="en-US" sz="2800" dirty="0" smtClean="0"/>
              <a:t>退到了迦百农，开始在加利利沿海一带传道</a:t>
            </a:r>
            <a:endParaRPr lang="en-US" altLang="zh-CN" sz="2800" dirty="0" smtClean="0"/>
          </a:p>
          <a:p>
            <a:r>
              <a:rPr lang="zh-CN" altLang="en-US" sz="2800" dirty="0" smtClean="0"/>
              <a:t>到此时，已经传道有一段时间了</a:t>
            </a:r>
            <a:endParaRPr lang="en-US" altLang="zh-CN" sz="2800" dirty="0" smtClean="0"/>
          </a:p>
          <a:p>
            <a:r>
              <a:rPr lang="zh-CN" altLang="en-US" sz="2800" dirty="0" smtClean="0"/>
              <a:t>耶稣和弟兄二人应该是旧相识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131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约</a:t>
            </a:r>
            <a:r>
              <a:rPr lang="en-US" altLang="zh-CN" dirty="0" smtClean="0"/>
              <a:t> 1:35-42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800" dirty="0" smtClean="0"/>
              <a:t>(</a:t>
            </a:r>
            <a:r>
              <a:rPr lang="en-US" altLang="zh-TW" sz="2800" dirty="0"/>
              <a:t>35)</a:t>
            </a:r>
            <a:r>
              <a:rPr lang="zh-TW" altLang="en-US" sz="2800" dirty="0"/>
              <a:t>  再次日，约翰同两个门徒站在那里。  </a:t>
            </a:r>
            <a:r>
              <a:rPr lang="en-US" altLang="zh-TW" sz="2800" dirty="0"/>
              <a:t>(36)</a:t>
            </a:r>
            <a:r>
              <a:rPr lang="zh-TW" altLang="en-US" sz="2800" dirty="0"/>
              <a:t>  他见耶稣行走，就说：「看哪！这是神的羔羊！」  </a:t>
            </a:r>
            <a:r>
              <a:rPr lang="en-US" altLang="zh-TW" sz="2800" dirty="0"/>
              <a:t>(37)</a:t>
            </a:r>
            <a:r>
              <a:rPr lang="zh-TW" altLang="en-US" sz="2800" dirty="0"/>
              <a:t>  两个门徒听见他的话，就跟从了耶稣。  </a:t>
            </a:r>
            <a:r>
              <a:rPr lang="en-US" altLang="zh-TW" sz="2800" dirty="0"/>
              <a:t>(38)</a:t>
            </a:r>
            <a:r>
              <a:rPr lang="zh-TW" altLang="en-US" sz="2800" dirty="0"/>
              <a:t>  耶稣转过身来，看见他们跟著，就问他们说：「你们要什麽？」他们说：「拉比，在那里住？」（拉比翻出来就是夫子。）  </a:t>
            </a:r>
            <a:r>
              <a:rPr lang="en-US" altLang="zh-TW" sz="2800" dirty="0"/>
              <a:t>(39)</a:t>
            </a:r>
            <a:r>
              <a:rPr lang="zh-TW" altLang="en-US" sz="2800" dirty="0"/>
              <a:t>  耶稣说：「你们来看。」他们就去看他在那里住，这一天便与他同住；那时约有申正了。  </a:t>
            </a:r>
            <a:r>
              <a:rPr lang="en-US" altLang="zh-TW" sz="2800" dirty="0"/>
              <a:t>(40)</a:t>
            </a:r>
            <a:r>
              <a:rPr lang="zh-TW" altLang="en-US" sz="2800" dirty="0"/>
              <a:t>  听见约翰的话跟从耶稣的那两个人，一个是西门彼得的兄弟安得烈。  </a:t>
            </a:r>
            <a:r>
              <a:rPr lang="en-US" altLang="zh-TW" sz="2800" dirty="0"/>
              <a:t>(41)</a:t>
            </a:r>
            <a:r>
              <a:rPr lang="zh-TW" altLang="en-US" sz="2800" dirty="0"/>
              <a:t>  他先找著自己的哥哥西门，对他说：「我们遇见弥赛亚了。」（弥赛亚翻出来就是基督。）  </a:t>
            </a:r>
            <a:r>
              <a:rPr lang="en-US" altLang="zh-TW" sz="2800" dirty="0"/>
              <a:t>(42)</a:t>
            </a:r>
            <a:r>
              <a:rPr lang="zh-TW" altLang="en-US" sz="2800" dirty="0"/>
              <a:t>  於是领他去见耶稣。耶稣看著他，说：「你是约翰的儿</a:t>
            </a:r>
            <a:r>
              <a:rPr lang="zh-TW" altLang="en-US" sz="2800" dirty="0" smtClean="0"/>
              <a:t>子西门（约翰在马太十六章十七节称约拿），</a:t>
            </a:r>
            <a:r>
              <a:rPr lang="zh-TW" altLang="en-US" sz="2800" dirty="0"/>
              <a:t>你要称为矶法。」（矶法翻出来就是彼得。）</a:t>
            </a:r>
          </a:p>
          <a:p>
            <a:endParaRPr lang="zh-TW" altLang="en-US" sz="2800" dirty="0"/>
          </a:p>
          <a:p>
            <a:endParaRPr lang="zh-TW" altLang="en-US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64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耶稣的呼召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(19)</a:t>
            </a:r>
            <a:r>
              <a:rPr lang="zh-TW" altLang="en-US" sz="2800" dirty="0" smtClean="0"/>
              <a:t> 耶稣对他们说：「来跟从我，我要叫你们得人如得鱼一样。」 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我，耶稣，神自己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跟从的对象，是神，而不是某个人</a:t>
            </a:r>
            <a:endParaRPr lang="en-US" altLang="zh-CN" sz="2400" dirty="0" smtClean="0"/>
          </a:p>
          <a:p>
            <a:r>
              <a:rPr lang="zh-CN" altLang="en-US" sz="2800" dirty="0" smtClean="0"/>
              <a:t>来，态度，</a:t>
            </a:r>
            <a:endParaRPr lang="en-US" altLang="zh-CN" sz="2800" dirty="0" smtClean="0"/>
          </a:p>
          <a:p>
            <a:r>
              <a:rPr lang="zh-CN" altLang="en-US" sz="2800" dirty="0" smtClean="0"/>
              <a:t>跟从，追随，</a:t>
            </a:r>
            <a:endParaRPr lang="en-US" altLang="zh-CN" sz="2800" dirty="0" smtClean="0"/>
          </a:p>
          <a:p>
            <a:pPr lvl="1"/>
            <a:r>
              <a:rPr lang="zh-CN" altLang="en-US" sz="2400" dirty="0" smtClean="0"/>
              <a:t>是我们要做的</a:t>
            </a:r>
            <a:r>
              <a:rPr lang="zh-CN" altLang="zh-CN" sz="2400" dirty="0" smtClean="0"/>
              <a:t>，</a:t>
            </a:r>
            <a:r>
              <a:rPr lang="zh-CN" altLang="en-US" sz="2400" dirty="0" smtClean="0"/>
              <a:t>选择，决定，</a:t>
            </a:r>
            <a:endParaRPr lang="en-US" altLang="zh-CN" sz="2400" dirty="0"/>
          </a:p>
          <a:p>
            <a:pPr lvl="1"/>
            <a:r>
              <a:rPr lang="zh-CN" altLang="en-US" sz="2400" dirty="0" smtClean="0"/>
              <a:t>不是过关，过关是一下子的</a:t>
            </a:r>
            <a:r>
              <a:rPr lang="zh-CN" altLang="zh-CN" sz="2400" dirty="0" smtClean="0"/>
              <a:t>，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是天天的，是一生与主同行，走主的路</a:t>
            </a:r>
            <a:endParaRPr lang="en-US" altLang="zh-CN" sz="24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316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(19)</a:t>
            </a:r>
            <a:r>
              <a:rPr lang="zh-TW" altLang="en-US" sz="2800" dirty="0" smtClean="0"/>
              <a:t> 耶稣对他们说：「来跟从我，我要叫你们得人如得鱼一样。」 </a:t>
            </a:r>
            <a:endParaRPr lang="en-US" altLang="zh-CN" sz="2800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叫，</a:t>
            </a:r>
            <a:r>
              <a:rPr lang="en-US" altLang="zh-CN" dirty="0" err="1" smtClean="0"/>
              <a:t>Poieo</a:t>
            </a:r>
            <a:r>
              <a:rPr lang="en-US" altLang="zh-CN" dirty="0" smtClean="0"/>
              <a:t> (</a:t>
            </a:r>
            <a:r>
              <a:rPr lang="en-US" dirty="0" err="1"/>
              <a:t>poy</a:t>
            </a:r>
            <a:r>
              <a:rPr lang="en-US" dirty="0"/>
              <a:t>-eh'-o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make</a:t>
            </a:r>
            <a:r>
              <a:rPr lang="zh-CN" altLang="en-US" dirty="0" smtClean="0"/>
              <a:t>，造成</a:t>
            </a:r>
            <a:endParaRPr lang="en-US" altLang="zh-CN" dirty="0" smtClean="0"/>
          </a:p>
          <a:p>
            <a:r>
              <a:rPr lang="zh-CN" altLang="en-US" sz="2800" dirty="0" smtClean="0"/>
              <a:t>是主做的</a:t>
            </a:r>
            <a:endParaRPr lang="en-US" altLang="zh-CN" sz="2800" dirty="0" smtClean="0"/>
          </a:p>
          <a:p>
            <a:r>
              <a:rPr lang="zh-CN" altLang="en-US" sz="2800" dirty="0" smtClean="0"/>
              <a:t>神要把我们造成一个得人的人</a:t>
            </a:r>
            <a:endParaRPr lang="en-US" altLang="zh-CN" sz="2800" dirty="0" smtClean="0"/>
          </a:p>
          <a:p>
            <a:r>
              <a:rPr lang="zh-CN" altLang="en-US" sz="2800" dirty="0" smtClean="0"/>
              <a:t>得人，是耶稣传道的一个主要目标</a:t>
            </a:r>
            <a:endParaRPr lang="en-US" altLang="zh-CN" sz="2800" dirty="0" smtClean="0"/>
          </a:p>
          <a:p>
            <a:r>
              <a:rPr lang="zh-CN" altLang="en-US" sz="2800" dirty="0" smtClean="0"/>
              <a:t>不是一个普通的呼召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3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对呼召的反应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两种反应</a:t>
            </a:r>
            <a:endParaRPr lang="en-US" altLang="zh-CN" sz="2800" dirty="0" smtClean="0"/>
          </a:p>
          <a:p>
            <a:r>
              <a:rPr lang="zh-CN" altLang="en-US" sz="2800" dirty="0" smtClean="0"/>
              <a:t>门徒</a:t>
            </a:r>
            <a:endParaRPr lang="zh-TW" altLang="en-US" sz="2800" dirty="0" smtClean="0"/>
          </a:p>
          <a:p>
            <a:r>
              <a:rPr lang="zh-CN" altLang="en-US" sz="2800" dirty="0" smtClean="0"/>
              <a:t>少年财主</a:t>
            </a:r>
          </a:p>
        </p:txBody>
      </p:sp>
    </p:spTree>
    <p:extLst>
      <p:ext uri="{BB962C8B-B14F-4D97-AF65-F5344CB8AC3E}">
        <p14:creationId xmlns:p14="http://schemas.microsoft.com/office/powerpoint/2010/main" val="36384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56144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门徒的反应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2668"/>
            <a:ext cx="8229600" cy="5533496"/>
          </a:xfrm>
        </p:spPr>
        <p:txBody>
          <a:bodyPr>
            <a:normAutofit lnSpcReduction="10000"/>
          </a:bodyPr>
          <a:lstStyle/>
          <a:p>
            <a:r>
              <a:rPr lang="zh-CN" altLang="en-US" sz="2800" dirty="0" smtClean="0"/>
              <a:t>彼得和安德烈</a:t>
            </a:r>
            <a:endParaRPr lang="en-US" altLang="zh-CN" sz="2800" dirty="0" smtClean="0"/>
          </a:p>
          <a:p>
            <a:pPr marL="800100" lvl="2" indent="0">
              <a:buNone/>
            </a:pPr>
            <a:r>
              <a:rPr lang="en-US" altLang="zh-TW" dirty="0" smtClean="0"/>
              <a:t>(20) </a:t>
            </a:r>
            <a:r>
              <a:rPr lang="zh-TW" altLang="en-US" dirty="0" smtClean="0"/>
              <a:t> 他们就立刻舍了网，跟从了他。 </a:t>
            </a:r>
            <a:endParaRPr lang="en-US" altLang="zh-CN" dirty="0" smtClean="0"/>
          </a:p>
          <a:p>
            <a:r>
              <a:rPr lang="zh-CN" altLang="en-US" sz="2800" dirty="0" smtClean="0"/>
              <a:t>雅各和约翰</a:t>
            </a:r>
            <a:endParaRPr lang="en-US" altLang="zh-CN" sz="2800" dirty="0" smtClean="0"/>
          </a:p>
          <a:p>
            <a:pPr marL="800100" lvl="2" indent="0">
              <a:buNone/>
            </a:pPr>
            <a:r>
              <a:rPr lang="en-US" altLang="zh-TW" dirty="0"/>
              <a:t>(22)</a:t>
            </a:r>
            <a:r>
              <a:rPr lang="zh-TW" altLang="en-US" dirty="0"/>
              <a:t>  他们立刻舍了船，别了父亲，跟从了耶稣。</a:t>
            </a:r>
            <a:endParaRPr lang="en-US" altLang="zh-TW" dirty="0"/>
          </a:p>
          <a:p>
            <a:r>
              <a:rPr lang="zh-TW" altLang="en-US" sz="2800" dirty="0" smtClean="0"/>
              <a:t>马太</a:t>
            </a:r>
            <a:endParaRPr lang="en-US" altLang="zh-TW" sz="2800" dirty="0" smtClean="0"/>
          </a:p>
          <a:p>
            <a:pPr marL="800100" lvl="2" indent="0">
              <a:buNone/>
            </a:pPr>
            <a:r>
              <a:rPr lang="en-US" altLang="zh-TW" dirty="0">
                <a:sym typeface="Wingdings"/>
              </a:rPr>
              <a:t>(</a:t>
            </a:r>
            <a:r>
              <a:rPr lang="zh-CN" altLang="en-US" dirty="0">
                <a:sym typeface="Wingdings"/>
              </a:rPr>
              <a:t>太</a:t>
            </a:r>
            <a:r>
              <a:rPr lang="en-US" altLang="zh-CN" dirty="0">
                <a:sym typeface="Wingdings"/>
              </a:rPr>
              <a:t>9:9</a:t>
            </a:r>
            <a:r>
              <a:rPr lang="en-US" altLang="zh-TW" dirty="0">
                <a:sym typeface="Wingdings"/>
              </a:rPr>
              <a:t>) </a:t>
            </a:r>
            <a:r>
              <a:rPr lang="zh-TW" altLang="en-US" dirty="0"/>
              <a:t>耶稣从那里往前走，看见一个人名叫马太，坐在税关上，就对他说：「你跟从我来。」他就起来跟从了耶稣。</a:t>
            </a:r>
          </a:p>
          <a:p>
            <a:r>
              <a:rPr lang="zh-TW" altLang="en-US" sz="2800" dirty="0" smtClean="0"/>
              <a:t>腓力</a:t>
            </a:r>
            <a:endParaRPr lang="en-US" altLang="zh-TW" sz="2800" dirty="0"/>
          </a:p>
          <a:p>
            <a:pPr marL="800100" lvl="2" indent="0">
              <a:buNone/>
            </a:pPr>
            <a:r>
              <a:rPr lang="en-US" altLang="zh-CN" dirty="0"/>
              <a:t>(</a:t>
            </a:r>
            <a:r>
              <a:rPr lang="zh-CN" altLang="en-US" dirty="0"/>
              <a:t>约</a:t>
            </a:r>
            <a:r>
              <a:rPr lang="en-US" altLang="zh-TW" dirty="0"/>
              <a:t>1:43)</a:t>
            </a:r>
            <a:r>
              <a:rPr lang="zh-TW" altLang="en-US" dirty="0"/>
              <a:t> 又次日，耶稣想要往加利利去，遇见腓力，就对他说：「来跟从我吧。」</a:t>
            </a:r>
            <a:r>
              <a:rPr lang="en-US" altLang="zh-TW" dirty="0"/>
              <a:t>… (45) </a:t>
            </a:r>
            <a:r>
              <a:rPr lang="zh-TW" altLang="en-US" dirty="0"/>
              <a:t>腓力找著拿但业，对他说：「摩西在律法上所写的和众先知所记的那一位，我们遇见了，就是约瑟的儿子拿撒勒人耶稣。」</a:t>
            </a:r>
          </a:p>
        </p:txBody>
      </p:sp>
    </p:spTree>
    <p:extLst>
      <p:ext uri="{BB962C8B-B14F-4D97-AF65-F5344CB8AC3E}">
        <p14:creationId xmlns:p14="http://schemas.microsoft.com/office/powerpoint/2010/main" val="245485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2040</Words>
  <Application>Microsoft Office PowerPoint</Application>
  <PresentationFormat>On-screen Show (4:3)</PresentationFormat>
  <Paragraphs>153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新細明體</vt:lpstr>
      <vt:lpstr>宋体</vt:lpstr>
      <vt:lpstr>Arial</vt:lpstr>
      <vt:lpstr>Calibri</vt:lpstr>
      <vt:lpstr>Wingdings</vt:lpstr>
      <vt:lpstr>Office Theme</vt:lpstr>
      <vt:lpstr>来跟从我</vt:lpstr>
      <vt:lpstr>太 4:18-22</vt:lpstr>
      <vt:lpstr>讲道大纲</vt:lpstr>
      <vt:lpstr>前奏</vt:lpstr>
      <vt:lpstr>约 1:35-42</vt:lpstr>
      <vt:lpstr>耶稣的呼召</vt:lpstr>
      <vt:lpstr>PowerPoint Presentation</vt:lpstr>
      <vt:lpstr>对呼召的反应</vt:lpstr>
      <vt:lpstr>门徒的反应</vt:lpstr>
      <vt:lpstr>少年财主的反应</vt:lpstr>
      <vt:lpstr>PowerPoint Presentation</vt:lpstr>
      <vt:lpstr>施达德 (Charles Thomas Studd)</vt:lpstr>
      <vt:lpstr>跟从耶稣</vt:lpstr>
      <vt:lpstr>PowerPoint Presentation</vt:lpstr>
      <vt:lpstr>面临的挑战</vt:lpstr>
      <vt:lpstr>得人如得鱼</vt:lpstr>
      <vt:lpstr>路 5:4-11</vt:lpstr>
      <vt:lpstr>卜威廉(William Booth)将军</vt:lpstr>
      <vt:lpstr>结语</vt:lpstr>
      <vt:lpstr>回应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来跟从我</dc:title>
  <dc:creator>Daniel Xiao</dc:creator>
  <cp:lastModifiedBy>Daniel Xiao</cp:lastModifiedBy>
  <cp:revision>84</cp:revision>
  <cp:lastPrinted>2015-04-12T12:26:33Z</cp:lastPrinted>
  <dcterms:created xsi:type="dcterms:W3CDTF">2015-04-11T19:33:38Z</dcterms:created>
  <dcterms:modified xsi:type="dcterms:W3CDTF">2015-04-14T17:05:45Z</dcterms:modified>
</cp:coreProperties>
</file>