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8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-57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231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36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00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01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1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68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10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9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36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95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71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17E3-E919-4672-ADB3-4510D98C8A85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BC8E2-9264-4FA8-BD95-2403C3931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72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面</a:t>
            </a:r>
            <a:r>
              <a:rPr lang="zh-CN" altLang="en-US" b="1" dirty="0"/>
              <a:t>对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813310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价值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观：清楚认定人生的目标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神为何把我们放在世上？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--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自我享受？还是他人的祝福？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为了自我 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经历苦难是不值得的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他人的祝福 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经历苦难可以提高帮助别人的能力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们在一切患难中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32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安慰我们，叫我们能用神所赐的安慰去安慰那遭各样患难的人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（林后一：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经历苦难可以给人带来安慰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面</a:t>
            </a:r>
            <a:r>
              <a:rPr lang="zh-CN" altLang="en-US" b="1" dirty="0"/>
              <a:t>对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711202"/>
            <a:ext cx="11868727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正确的价值观让我们坦然面对苦难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切实定位人生的角色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明确相信人生的归宿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正确看待人生的磨炼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清楚认定人生的目标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种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态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对苦难，我们就必然超越苦难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1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超越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711202"/>
            <a:ext cx="11868727" cy="59666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约瑟的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生命中苦难连连，均源于嫉妒的兄长们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面对始作俑者：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从前你们的意思是要害我，但神的意思原是好的，要保全许多人的性命，成就今日的光景。现在你们不要害怕，我必养活你们和你们的妇人孩子。于是约瑟用亲爱的话安慰他们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创五十：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相信自己的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经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历是神的巨作的一部分 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超越苦难的动力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40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超越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711202"/>
            <a:ext cx="11868727" cy="59666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自己及内人的经历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生小女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儿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，蒙祝福，但却一波三折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面对生死的危难关头，因信仰而经历平静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体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会：信仰在关键时刻的宝贵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43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超越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711202"/>
            <a:ext cx="11517745" cy="59666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斯帕福（</a:t>
            </a:r>
            <a:r>
              <a:rPr 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Horatio Gates </a:t>
            </a:r>
            <a:r>
              <a:rPr lang="en-US" sz="36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Spafford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功的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律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师，慕迪的同工</a:t>
            </a:r>
            <a:endParaRPr lang="en-US" sz="3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经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历巨大的患难，妻子来电：“唯一生还”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灵得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安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宁：“有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时享平安，如江河平又稳，有时忧伤来似滚滚，不论何环境，我蒙主引领，我心灵得安宁。得安宁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40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/>
              <a:t>超越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711202"/>
            <a:ext cx="11868727" cy="59666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在世上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们有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难，我们无法掌控苦难的来临</a:t>
            </a:r>
            <a:endParaRPr lang="en-US" altLang="zh-CN" sz="1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我们可以靠着耶稣基督，战胜苦难，心灵得安宁</a:t>
            </a:r>
            <a:endParaRPr lang="en-US" altLang="zh-CN" sz="1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备好了吗？你愿意成为一个超越苦难的人吗？</a:t>
            </a:r>
            <a:endParaRPr lang="en-US" altLang="zh-CN" sz="1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3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5" y="757382"/>
            <a:ext cx="11804073" cy="5892799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超越苦</a:t>
            </a: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</a:t>
            </a:r>
            <a:endParaRPr lang="en-US" altLang="zh-CN" sz="1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世上，你们有苦难；但你们可以放心，我已经胜了世界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约十六：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认知苦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面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超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越苦难</a:t>
            </a:r>
            <a:endParaRPr 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7804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认知苦难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711709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苦难是真实的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天灾人祸、病痛疾苦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苦难令人费解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约伯的天问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无辜受罚：</a:t>
            </a:r>
            <a:r>
              <a:rPr lang="zh-TW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用暴风折断我，无故地加增我的损伤。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（伯九：</a:t>
            </a:r>
            <a:r>
              <a:rPr 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呼天不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应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我因委曲呼叫，却不蒙应允；我呼求，却不得公断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十九：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恶人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志：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恶人为何存活，享大寿数，势力强盛呢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伯廿一：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7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认知苦难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57" y="711202"/>
            <a:ext cx="11814334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人对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解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释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约伯的三个朋友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以利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法：邪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恶的人才会遭殃（伯四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比勒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达：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邪恶的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人必定遭殃（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伯八：</a:t>
            </a:r>
            <a:r>
              <a:rPr 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-22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琐  法：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邪恶的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人枉然劳碌（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伯廿：</a:t>
            </a:r>
            <a:r>
              <a:rPr 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苦难对人的影响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两位作家的对比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杨腓力：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无语问上帝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》--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神公平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沉默、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隐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藏了吗？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哈洛德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‧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库希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纳：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当好人遇上坏事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》--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神非全能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84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认知苦难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711709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人对苦难的态度决定其结果：营养剂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VS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剧毒品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认知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难的关键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谦卑顺服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以利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户：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人当谦卑自己、顺服于神（伯卅七：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23-24</a:t>
            </a:r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于苦难的来源，即使找到答案，也于事无补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如相信耶稣所说，苦难是必然的，必须学会应对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如何面对苦难？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建立正确的价值观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15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面</a:t>
            </a:r>
            <a:r>
              <a:rPr lang="zh-CN" altLang="en-US" b="1" dirty="0"/>
              <a:t>对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711709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价值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观：切实定位人生的角色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们是什么人？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--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好人吗？不该遇上坏事的人吗？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如经上所记：没有义人，连一个也没有。没有明白的；没有寻求神的；都是偏离正路，一同变为无用。没有行善的，连一个也没有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（罗三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10-12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配的人，为何遇上那么多好事呢？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“受害者”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VS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“受惠者”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31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面</a:t>
            </a:r>
            <a:r>
              <a:rPr lang="zh-CN" altLang="en-US" b="1" dirty="0"/>
              <a:t>对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711709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价值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观：明确相信人生的归宿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我们要去哪里？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--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人生如客旅的观念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这些人都是存着信心死的，并没有得着所应许的；却从远处望见，且欢喜迎接，又承认自己在世上是客旅，是寄居的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（来</a:t>
            </a:r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十一：</a:t>
            </a:r>
            <a:r>
              <a:rPr 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这个世界不是我们的归宿！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海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边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露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营的经历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68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面</a:t>
            </a:r>
            <a:r>
              <a:rPr lang="zh-CN" altLang="en-US" b="1" dirty="0"/>
              <a:t>对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711709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价值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观：明确相信人生的归宿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在世上有苦难，但却都是暂时的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天家的美好：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神要擦去他们一切的眼泪；不再有死亡，也不再有悲哀、哭号、疼痛，因为以前的事都过去了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启二十一：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保罗的秘诀：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想，现在的苦楚若比起将来要显于我们的荣耀就不足介意了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罗八：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秘诀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有永远的盼望，就永远有盼望！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3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99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面</a:t>
            </a:r>
            <a:r>
              <a:rPr lang="zh-CN" altLang="en-US" b="1" dirty="0"/>
              <a:t>对</a:t>
            </a:r>
            <a:r>
              <a:rPr lang="zh-CN" altLang="en-US" b="1" dirty="0" smtClean="0"/>
              <a:t>苦难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711202"/>
            <a:ext cx="11711709" cy="59666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价值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观：正确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看待人生的磨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炼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神要我们学习什么功课？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--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磨练可以让人成熟 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要学会走路，就必须摔跤；能力来自于压力和困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None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不但如此，就是在患难中也是欢欢喜喜的；因为知道患难生忍耐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，忍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耐生老练，老练生盼望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；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罗</a:t>
            </a:r>
            <a:r>
              <a:rPr lang="zh-CN" altLang="en-US" sz="3600" b="1" dirty="0" smtClean="0">
                <a:latin typeface="+mn-ea"/>
              </a:rPr>
              <a:t>五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</a:t>
            </a:r>
            <a:r>
              <a:rPr lang="en-US" sz="3600" b="1" dirty="0" smtClean="0">
                <a:latin typeface="+mn-ea"/>
              </a:rPr>
              <a:t>-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  <a:ea typeface="SimSun" panose="02010600030101010101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难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是造就品格的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机会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4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1499</Words>
  <Application>Microsoft Office PowerPoint</Application>
  <PresentationFormat>Custom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认知苦难</vt:lpstr>
      <vt:lpstr>认知苦难</vt:lpstr>
      <vt:lpstr>认知苦难</vt:lpstr>
      <vt:lpstr>面对苦难</vt:lpstr>
      <vt:lpstr>面对苦难</vt:lpstr>
      <vt:lpstr>面对苦难</vt:lpstr>
      <vt:lpstr>面对苦难</vt:lpstr>
      <vt:lpstr>面对苦难</vt:lpstr>
      <vt:lpstr>面对苦难</vt:lpstr>
      <vt:lpstr>超越苦难</vt:lpstr>
      <vt:lpstr>超越苦难</vt:lpstr>
      <vt:lpstr>超越苦难</vt:lpstr>
      <vt:lpstr>超越苦难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43</cp:revision>
  <dcterms:created xsi:type="dcterms:W3CDTF">2015-02-09T21:20:18Z</dcterms:created>
  <dcterms:modified xsi:type="dcterms:W3CDTF">2015-03-27T21:20:52Z</dcterms:modified>
</cp:coreProperties>
</file>