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5" r:id="rId8"/>
    <p:sldId id="266" r:id="rId9"/>
    <p:sldId id="263" r:id="rId10"/>
    <p:sldId id="264" r:id="rId11"/>
    <p:sldId id="267" r:id="rId12"/>
    <p:sldId id="268" r:id="rId13"/>
    <p:sldId id="269" r:id="rId14"/>
    <p:sldId id="270" r:id="rId15"/>
    <p:sldId id="271" r:id="rId16"/>
    <p:sldId id="272" r:id="rId17"/>
    <p:sldId id="26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4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63E25-8A8C-443B-8726-8B84016D3DAC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E9BD-DF76-4597-98CE-13F2A7C3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15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63E25-8A8C-443B-8726-8B84016D3DAC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E9BD-DF76-4597-98CE-13F2A7C3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46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63E25-8A8C-443B-8726-8B84016D3DAC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E9BD-DF76-4597-98CE-13F2A7C3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14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63E25-8A8C-443B-8726-8B84016D3DAC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E9BD-DF76-4597-98CE-13F2A7C3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736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63E25-8A8C-443B-8726-8B84016D3DAC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E9BD-DF76-4597-98CE-13F2A7C3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08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63E25-8A8C-443B-8726-8B84016D3DAC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E9BD-DF76-4597-98CE-13F2A7C3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146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63E25-8A8C-443B-8726-8B84016D3DAC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E9BD-DF76-4597-98CE-13F2A7C3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174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63E25-8A8C-443B-8726-8B84016D3DAC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E9BD-DF76-4597-98CE-13F2A7C3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13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63E25-8A8C-443B-8726-8B84016D3DAC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E9BD-DF76-4597-98CE-13F2A7C3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96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63E25-8A8C-443B-8726-8B84016D3DAC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E9BD-DF76-4597-98CE-13F2A7C3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502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63E25-8A8C-443B-8726-8B84016D3DAC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E9BD-DF76-4597-98CE-13F2A7C3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170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63E25-8A8C-443B-8726-8B84016D3DAC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0E9BD-DF76-4597-98CE-13F2A7C3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09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 smtClean="0"/>
              <a:t>耶和华尼西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>
                <a:solidFill>
                  <a:schemeClr val="tx1"/>
                </a:solidFill>
              </a:rPr>
              <a:t>黄力夫弟兄</a:t>
            </a:r>
            <a:endParaRPr lang="en-US" altLang="zh-CN" sz="3600" b="1" dirty="0" smtClean="0">
              <a:solidFill>
                <a:schemeClr val="tx1"/>
              </a:solidFill>
            </a:endParaRPr>
          </a:p>
          <a:p>
            <a:r>
              <a:rPr lang="zh-CN" altLang="en-US" sz="3600" b="1" dirty="0">
                <a:solidFill>
                  <a:schemeClr val="tx1"/>
                </a:solidFill>
              </a:rPr>
              <a:t>北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卡华人福音基督教会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67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zh-CN" altLang="en-US" b="1" dirty="0" smtClean="0"/>
              <a:t>攻击性的装备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/>
                <a:ea typeface="SimSun"/>
              </a:rPr>
              <a:t>神的道（宝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/>
                <a:ea typeface="SimSun"/>
              </a:rPr>
              <a:t>剑）。</a:t>
            </a:r>
            <a:endParaRPr lang="en-US" altLang="zh-CN" sz="3600" b="1" dirty="0" smtClean="0">
              <a:solidFill>
                <a:prstClr val="black"/>
              </a:solidFill>
              <a:latin typeface="SimSun"/>
              <a:ea typeface="SimSun"/>
            </a:endParaRPr>
          </a:p>
          <a:p>
            <a:r>
              <a:rPr lang="zh-CN" altLang="en-US" sz="3600" b="1" dirty="0" smtClean="0"/>
              <a:t>祷告祈求。</a:t>
            </a:r>
            <a:endParaRPr lang="en-US" altLang="zh-CN" sz="3600" b="1" dirty="0" smtClean="0"/>
          </a:p>
          <a:p>
            <a:r>
              <a:rPr lang="zh-CN" altLang="en-US" sz="3600" b="1" dirty="0">
                <a:solidFill>
                  <a:prstClr val="black"/>
                </a:solidFill>
                <a:latin typeface="SimSun"/>
                <a:ea typeface="SimSun"/>
              </a:rPr>
              <a:t>为众圣徒祈求。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99870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zh-CN" altLang="en-US" b="1" dirty="0" smtClean="0"/>
              <a:t>神的话语（道）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SimSun"/>
                <a:ea typeface="SimSun"/>
              </a:rPr>
              <a:t>耶稣却回答说：「经上记著说：人活著，不是单靠食物，乃是靠神口里所出的一切话。」</a:t>
            </a:r>
            <a:r>
              <a:rPr lang="en-US" altLang="zh-CN" sz="3600" b="1" dirty="0" smtClean="0">
                <a:latin typeface="SimSun"/>
                <a:ea typeface="SimSun"/>
              </a:rPr>
              <a:t>			</a:t>
            </a:r>
            <a:r>
              <a:rPr lang="zh-CN" altLang="en-US" sz="3600" b="1" dirty="0" smtClean="0">
                <a:latin typeface="SimSun"/>
                <a:ea typeface="SimSun"/>
              </a:rPr>
              <a:t>太 </a:t>
            </a:r>
            <a:r>
              <a:rPr lang="en-US" altLang="zh-CN" sz="3600" b="1" dirty="0" smtClean="0">
                <a:latin typeface="SimSun"/>
                <a:ea typeface="SimSun"/>
              </a:rPr>
              <a:t>4:4</a:t>
            </a:r>
          </a:p>
          <a:p>
            <a:r>
              <a:rPr lang="zh-CN" altLang="en-US" sz="3600" b="1" dirty="0" smtClean="0"/>
              <a:t>耶稣对他说：「经上又记著说：</a:t>
            </a:r>
            <a:r>
              <a:rPr lang="en-US" altLang="zh-CN" sz="3600" b="1" dirty="0" smtClean="0"/>
              <a:t>『</a:t>
            </a:r>
            <a:r>
              <a:rPr lang="zh-CN" altLang="en-US" sz="3600" b="1" dirty="0" smtClean="0"/>
              <a:t>不可试探主你的神。</a:t>
            </a:r>
            <a:r>
              <a:rPr lang="en-US" altLang="zh-CN" sz="3600" b="1" dirty="0" smtClean="0"/>
              <a:t>』</a:t>
            </a:r>
            <a:r>
              <a:rPr lang="zh-CN" altLang="en-US" sz="3600" b="1" dirty="0" smtClean="0"/>
              <a:t>」</a:t>
            </a:r>
            <a:r>
              <a:rPr lang="en-US" altLang="zh-CN" sz="3600" b="1" dirty="0" smtClean="0"/>
              <a:t>	</a:t>
            </a:r>
            <a:r>
              <a:rPr lang="zh-CN" altLang="en-US" sz="3600" b="1" dirty="0" smtClean="0"/>
              <a:t>太 </a:t>
            </a:r>
            <a:r>
              <a:rPr lang="en-US" altLang="zh-CN" sz="3600" b="1" dirty="0" smtClean="0">
                <a:latin typeface="+mn-ea"/>
              </a:rPr>
              <a:t>4:7</a:t>
            </a:r>
          </a:p>
          <a:p>
            <a:r>
              <a:rPr lang="zh-CN" altLang="en-US" sz="3600" b="1" dirty="0" smtClean="0"/>
              <a:t>耶稣说：「撒但，退去吧！因为经上记著说：当拜主你的神，单要事奉他。」 </a:t>
            </a:r>
            <a:r>
              <a:rPr lang="en-US" altLang="zh-CN" sz="3600" b="1" dirty="0" smtClean="0"/>
              <a:t>					</a:t>
            </a:r>
            <a:r>
              <a:rPr lang="zh-CN" altLang="en-US" sz="3600" b="1" dirty="0" smtClean="0"/>
              <a:t>太 </a:t>
            </a:r>
            <a:r>
              <a:rPr lang="en-US" altLang="zh-CN" sz="3600" b="1" dirty="0" smtClean="0">
                <a:latin typeface="+mn-ea"/>
              </a:rPr>
              <a:t>4:10</a:t>
            </a:r>
          </a:p>
          <a:p>
            <a:r>
              <a:rPr lang="zh-CN" altLang="en-US" sz="3600" b="1" dirty="0">
                <a:latin typeface="+mn-ea"/>
              </a:rPr>
              <a:t>自</a:t>
            </a:r>
            <a:r>
              <a:rPr lang="zh-CN" altLang="en-US" sz="3600" b="1" dirty="0" smtClean="0">
                <a:latin typeface="+mn-ea"/>
              </a:rPr>
              <a:t>己最近的经验。</a:t>
            </a:r>
          </a:p>
        </p:txBody>
      </p:sp>
    </p:spTree>
    <p:extLst>
      <p:ext uri="{BB962C8B-B14F-4D97-AF65-F5344CB8AC3E}">
        <p14:creationId xmlns:p14="http://schemas.microsoft.com/office/powerpoint/2010/main" val="147511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zh-CN" altLang="en-US" b="1" dirty="0" smtClean="0"/>
              <a:t>祷告祈求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zh-CN" altLang="en-US" sz="3600" b="1" dirty="0" smtClean="0"/>
              <a:t>方法：</a:t>
            </a:r>
            <a:r>
              <a:rPr lang="zh-CN" altLang="en-US" sz="3600" b="1" dirty="0">
                <a:solidFill>
                  <a:prstClr val="black"/>
                </a:solidFill>
                <a:latin typeface="SimSun"/>
                <a:ea typeface="SimSun"/>
              </a:rPr>
              <a:t>靠著圣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/>
                <a:ea typeface="SimSun"/>
              </a:rPr>
              <a:t>灵。</a:t>
            </a:r>
            <a:endParaRPr lang="en-US" altLang="zh-CN" sz="3600" b="1" dirty="0" smtClean="0">
              <a:solidFill>
                <a:prstClr val="black"/>
              </a:solidFill>
              <a:latin typeface="SimSun"/>
              <a:ea typeface="SimSun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/>
                <a:ea typeface="SimSun"/>
              </a:rPr>
              <a:t>时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/>
                <a:ea typeface="SimSun"/>
              </a:rPr>
              <a:t>间：随时。</a:t>
            </a:r>
            <a:endParaRPr lang="en-US" altLang="zh-CN" sz="3600" b="1" dirty="0" smtClean="0">
              <a:solidFill>
                <a:prstClr val="black"/>
              </a:solidFill>
              <a:latin typeface="SimSun"/>
              <a:ea typeface="SimSun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/>
                <a:ea typeface="SimSun"/>
              </a:rPr>
              <a:t>地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/>
                <a:ea typeface="SimSun"/>
              </a:rPr>
              <a:t>点：多方。</a:t>
            </a:r>
            <a:endParaRPr lang="en-US" altLang="zh-CN" sz="3600" b="1" dirty="0" smtClean="0">
              <a:solidFill>
                <a:prstClr val="black"/>
              </a:solidFill>
              <a:latin typeface="SimSun"/>
              <a:ea typeface="SimSun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/>
                <a:ea typeface="SimSun"/>
              </a:rPr>
              <a:t>与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/>
                <a:ea typeface="SimSun"/>
              </a:rPr>
              <a:t>神十分亲近。</a:t>
            </a:r>
            <a:endParaRPr lang="en-US" altLang="zh-CN" sz="3600" b="1" dirty="0" smtClean="0">
              <a:solidFill>
                <a:prstClr val="black"/>
              </a:solidFill>
              <a:latin typeface="SimSun"/>
              <a:ea typeface="SimSun"/>
            </a:endParaRPr>
          </a:p>
          <a:p>
            <a:r>
              <a:rPr lang="zh-CN" altLang="en-US" sz="3600" b="1" dirty="0" smtClean="0">
                <a:solidFill>
                  <a:prstClr val="black"/>
                </a:solidFill>
                <a:latin typeface="SimSun"/>
                <a:ea typeface="SimSun"/>
              </a:rPr>
              <a:t>暮迪 </a:t>
            </a:r>
            <a:r>
              <a:rPr lang="en-US" altLang="zh-CN" sz="3600" b="1" dirty="0" smtClean="0">
                <a:solidFill>
                  <a:prstClr val="black"/>
                </a:solidFill>
                <a:latin typeface="SimSun"/>
                <a:ea typeface="SimSun"/>
              </a:rPr>
              <a:t>Moody 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/>
                <a:ea typeface="SimSun"/>
              </a:rPr>
              <a:t>牧师的见证。</a:t>
            </a:r>
            <a:endParaRPr lang="en-US" altLang="zh-CN" sz="3600" b="1" dirty="0" smtClean="0">
              <a:solidFill>
                <a:prstClr val="black"/>
              </a:solidFill>
              <a:latin typeface="SimSun"/>
              <a:ea typeface="SimSu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33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zh-CN" altLang="en-US" b="1" dirty="0" smtClean="0"/>
              <a:t>代求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/>
                <a:ea typeface="SimSun"/>
              </a:rPr>
              <a:t>并要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/>
                <a:ea typeface="SimSun"/>
              </a:rPr>
              <a:t>在此</a:t>
            </a:r>
            <a:r>
              <a:rPr lang="zh-CN" altLang="en-US" sz="3600" b="1" dirty="0">
                <a:solidFill>
                  <a:prstClr val="black"/>
                </a:solidFill>
                <a:latin typeface="SimSun"/>
                <a:ea typeface="SimSun"/>
              </a:rPr>
              <a:t>警醒不倦，为众圣徒祈求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/>
                <a:ea typeface="SimSun"/>
              </a:rPr>
              <a:t>。弗 </a:t>
            </a:r>
            <a:r>
              <a:rPr lang="en-US" altLang="zh-CN" sz="3600" b="1" dirty="0" smtClean="0">
                <a:solidFill>
                  <a:prstClr val="black"/>
                </a:solidFill>
                <a:latin typeface="SimSun"/>
                <a:ea typeface="SimSun"/>
              </a:rPr>
              <a:t>6:18				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/>
                <a:ea typeface="SimSun"/>
              </a:rPr>
              <a:t>为别人求。</a:t>
            </a:r>
            <a:endParaRPr lang="en-US" altLang="zh-CN" sz="3600" b="1" dirty="0" smtClean="0">
              <a:solidFill>
                <a:prstClr val="black"/>
              </a:solidFill>
              <a:latin typeface="SimSun"/>
              <a:ea typeface="SimSun"/>
            </a:endParaRPr>
          </a:p>
          <a:p>
            <a:r>
              <a:rPr lang="zh-CN" altLang="en-US" sz="3600" b="1" dirty="0" smtClean="0"/>
              <a:t>也为我祈求，使我得著口才，能以放胆开口讲明福音的奥秘。弗 </a:t>
            </a:r>
            <a:r>
              <a:rPr lang="en-US" altLang="zh-CN" sz="3600" b="1" dirty="0" smtClean="0">
                <a:latin typeface="+mn-ea"/>
              </a:rPr>
              <a:t>6:19</a:t>
            </a:r>
            <a:r>
              <a:rPr lang="en-US" altLang="zh-CN" sz="3600" b="1" dirty="0" smtClean="0"/>
              <a:t>	   </a:t>
            </a:r>
            <a:r>
              <a:rPr lang="zh-CN" altLang="en-US" sz="3600" b="1" dirty="0" smtClean="0"/>
              <a:t>请别人为自己求。</a:t>
            </a:r>
            <a:endParaRPr lang="en-US" altLang="zh-CN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93864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 smtClean="0"/>
              <a:t>摩西的经验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摩西何时举手，以色列人就得胜，何时垂手，亚玛力人就得胜。</a:t>
            </a:r>
            <a:r>
              <a:rPr lang="en-US" altLang="zh-CN" sz="3600" b="1" dirty="0">
                <a:latin typeface="+mn-ea"/>
              </a:rPr>
              <a:t> </a:t>
            </a:r>
            <a:r>
              <a:rPr lang="zh-CN" altLang="en-US" sz="3600" b="1" dirty="0" smtClean="0">
                <a:latin typeface="+mn-ea"/>
              </a:rPr>
              <a:t>但</a:t>
            </a:r>
            <a:r>
              <a:rPr lang="zh-CN" altLang="en-US" sz="3600" b="1" dirty="0">
                <a:latin typeface="+mn-ea"/>
              </a:rPr>
              <a:t>摩西的手发沉，他们就搬石头来，放在他以下，他就坐在上面。亚伦与户珥扶著他的手，一个在这边，一个在那边，他的手就稳住，直到日落的时候。</a:t>
            </a:r>
            <a:r>
              <a:rPr lang="en-US" altLang="zh-CN" sz="3600" b="1" dirty="0">
                <a:latin typeface="+mn-ea"/>
              </a:rPr>
              <a:t> </a:t>
            </a:r>
            <a:r>
              <a:rPr lang="zh-CN" altLang="en-US" sz="3600" b="1" dirty="0" smtClean="0">
                <a:latin typeface="+mn-ea"/>
              </a:rPr>
              <a:t>约</a:t>
            </a:r>
            <a:r>
              <a:rPr lang="zh-CN" altLang="en-US" sz="3600" b="1" dirty="0">
                <a:latin typeface="+mn-ea"/>
              </a:rPr>
              <a:t>书亚用刀杀了亚玛力王和他的百姓</a:t>
            </a:r>
            <a:r>
              <a:rPr lang="zh-CN" altLang="en-US" sz="3600" b="1" dirty="0" smtClean="0">
                <a:latin typeface="+mn-ea"/>
              </a:rPr>
              <a:t>。</a:t>
            </a:r>
            <a:r>
              <a:rPr lang="en-US" altLang="zh-CN" sz="3600" b="1" dirty="0" smtClean="0">
                <a:latin typeface="+mn-ea"/>
              </a:rPr>
              <a:t>	 				</a:t>
            </a:r>
            <a:r>
              <a:rPr lang="zh-CN" altLang="en-US" sz="3600" b="1" dirty="0" smtClean="0">
                <a:latin typeface="+mn-ea"/>
              </a:rPr>
              <a:t>出 </a:t>
            </a:r>
            <a:r>
              <a:rPr lang="en-US" altLang="zh-CN" sz="3600" b="1" dirty="0" smtClean="0">
                <a:latin typeface="+mn-ea"/>
              </a:rPr>
              <a:t>17:11-13</a:t>
            </a:r>
          </a:p>
          <a:p>
            <a:r>
              <a:rPr lang="zh-CN" altLang="en-US" sz="3600" b="1" dirty="0" smtClean="0">
                <a:latin typeface="+mn-ea"/>
              </a:rPr>
              <a:t>代祷实在重要。</a:t>
            </a:r>
            <a:endParaRPr lang="en-US" altLang="zh-CN" sz="3600" b="1" dirty="0">
              <a:latin typeface="+mn-ea"/>
            </a:endParaRPr>
          </a:p>
          <a:p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86819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4525963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</a:rPr>
              <a:t>魔鬼对牧师的攻击。</a:t>
            </a:r>
            <a:endParaRPr lang="en-US" altLang="zh-CN" sz="3600" b="1" dirty="0">
              <a:solidFill>
                <a:prstClr val="black"/>
              </a:solidFill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</a:rPr>
              <a:t>牧师的请求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。</a:t>
            </a:r>
            <a:endParaRPr lang="en-US" sz="3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7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228600"/>
            <a:ext cx="8610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latin typeface="+mn-ea"/>
              </a:rPr>
              <a:t>《</a:t>
            </a:r>
            <a:r>
              <a:rPr lang="zh-CN" altLang="en-US" sz="3600" b="1" dirty="0">
                <a:latin typeface="+mn-ea"/>
              </a:rPr>
              <a:t>我今天为你祝福</a:t>
            </a:r>
            <a:r>
              <a:rPr lang="en-US" altLang="zh-CN" sz="3600" b="1" dirty="0">
                <a:latin typeface="+mn-ea"/>
              </a:rPr>
              <a:t>》</a:t>
            </a:r>
          </a:p>
          <a:p>
            <a:endParaRPr lang="en-US" altLang="zh-CN" sz="3600" b="1" dirty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我</a:t>
            </a:r>
            <a:r>
              <a:rPr lang="zh-CN" altLang="en-US" sz="3600" b="1" dirty="0">
                <a:latin typeface="+mn-ea"/>
              </a:rPr>
              <a:t>今天为你祝福，耶和华必天天看顾。</a:t>
            </a:r>
          </a:p>
          <a:p>
            <a:endParaRPr lang="zh-CN" altLang="en-US" sz="3600" b="1" dirty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你在家在外你出你入，耶和华必一路保护，</a:t>
            </a:r>
          </a:p>
          <a:p>
            <a:endParaRPr lang="zh-CN" altLang="en-US" sz="3600" b="1" dirty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你当除去恐惧的心，因为这不是从神来。</a:t>
            </a:r>
          </a:p>
          <a:p>
            <a:endParaRPr lang="zh-CN" altLang="en-US" sz="3600" b="1" dirty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靠着耶稣永不摇动，我们一生蒙了大福。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7373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zh-CN" altLang="en-US" b="1" dirty="0" smtClean="0"/>
              <a:t>神的应许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SimSun"/>
                <a:ea typeface="SimSun"/>
              </a:rPr>
              <a:t>凡得胜的必这样穿白衣，我也必不从生命册上涂抹他的名；且要在我父面前，和我父众使者面前，认他的名。</a:t>
            </a:r>
            <a:r>
              <a:rPr lang="en-US" altLang="zh-CN" sz="3600" b="1" dirty="0" smtClean="0">
                <a:latin typeface="SimSun"/>
                <a:ea typeface="SimSun"/>
              </a:rPr>
              <a:t>						</a:t>
            </a:r>
            <a:r>
              <a:rPr lang="zh-CN" altLang="en-US" sz="3600" b="1" dirty="0" smtClean="0">
                <a:latin typeface="SimSun"/>
                <a:ea typeface="SimSun"/>
              </a:rPr>
              <a:t>启 </a:t>
            </a:r>
            <a:r>
              <a:rPr lang="en-US" altLang="zh-CN" sz="3600" b="1" dirty="0" smtClean="0">
                <a:latin typeface="SimSun"/>
                <a:ea typeface="SimSun"/>
              </a:rPr>
              <a:t>3:5</a:t>
            </a:r>
          </a:p>
          <a:p>
            <a:r>
              <a:rPr lang="zh-CN" altLang="en-US" sz="3600" b="1" dirty="0" smtClean="0"/>
              <a:t>得胜的，必承受这些为业。我要作他的神，他要作我的儿子。</a:t>
            </a:r>
            <a:r>
              <a:rPr lang="en-US" altLang="zh-CN" sz="3600" b="1" dirty="0" smtClean="0"/>
              <a:t>	   </a:t>
            </a:r>
            <a:r>
              <a:rPr lang="zh-CN" altLang="en-US" sz="3600" b="1" dirty="0" smtClean="0"/>
              <a:t>启 </a:t>
            </a:r>
            <a:r>
              <a:rPr lang="en-US" altLang="zh-CN" sz="3600" b="1" dirty="0" smtClean="0">
                <a:latin typeface="+mn-ea"/>
              </a:rPr>
              <a:t>21:7</a:t>
            </a:r>
          </a:p>
          <a:p>
            <a:r>
              <a:rPr lang="zh-CN" altLang="en-US" sz="3600" b="1" dirty="0">
                <a:solidFill>
                  <a:prstClr val="black"/>
                </a:solidFill>
              </a:rPr>
              <a:t>耶和华尼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西！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8817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28600"/>
            <a:ext cx="762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摩西筑了一座坛，起名叫「耶和华尼西」（就是耶和华是我旌旗的意思）</a:t>
            </a:r>
            <a:r>
              <a:rPr lang="en-US" altLang="zh-CN" sz="3600" b="1" dirty="0" smtClean="0"/>
              <a:t>				</a:t>
            </a:r>
            <a:r>
              <a:rPr lang="zh-CN" altLang="en-US" sz="3600" b="1" dirty="0" smtClean="0"/>
              <a:t>出 </a:t>
            </a:r>
            <a:r>
              <a:rPr lang="en-US" altLang="zh-CN" sz="3600" b="1" dirty="0" smtClean="0">
                <a:latin typeface="+mn-ea"/>
              </a:rPr>
              <a:t>17:15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4767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zh-CN" altLang="en-US" b="1" dirty="0" smtClean="0"/>
              <a:t>摩西筑坛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以色列人在旷野时，遇见亚玛力人，约书亚带兵打胜仗。</a:t>
            </a:r>
            <a:endParaRPr lang="en-US" altLang="zh-CN" sz="3600" b="1" dirty="0" smtClean="0"/>
          </a:p>
          <a:p>
            <a:r>
              <a:rPr lang="zh-CN" altLang="en-US" sz="3600" b="1" dirty="0"/>
              <a:t>摩</a:t>
            </a:r>
            <a:r>
              <a:rPr lang="zh-CN" altLang="en-US" sz="3600" b="1" dirty="0" smtClean="0"/>
              <a:t>西在胜利后，筑坛敬拜神。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“尼西”是“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旌旗”的</a:t>
            </a:r>
            <a:r>
              <a:rPr lang="zh-CN" altLang="en-US" sz="3600" b="1" dirty="0">
                <a:solidFill>
                  <a:prstClr val="black"/>
                </a:solidFill>
              </a:rPr>
              <a:t>意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思。</a:t>
            </a:r>
            <a:endParaRPr lang="en-US" altLang="zh-CN" sz="3600" b="1" dirty="0" smtClean="0">
              <a:solidFill>
                <a:prstClr val="black"/>
              </a:solidFill>
            </a:endParaRPr>
          </a:p>
          <a:p>
            <a:r>
              <a:rPr lang="zh-CN" altLang="en-US" sz="3600" b="1" dirty="0" smtClean="0">
                <a:solidFill>
                  <a:prstClr val="black"/>
                </a:solidFill>
              </a:rPr>
              <a:t>“耶</a:t>
            </a:r>
            <a:r>
              <a:rPr lang="zh-CN" altLang="en-US" sz="3600" b="1" dirty="0">
                <a:solidFill>
                  <a:prstClr val="black"/>
                </a:solidFill>
              </a:rPr>
              <a:t>和华尼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西”就是“</a:t>
            </a:r>
            <a:r>
              <a:rPr lang="zh-CN" altLang="en-US" sz="3600" b="1" dirty="0">
                <a:solidFill>
                  <a:prstClr val="black"/>
                </a:solidFill>
              </a:rPr>
              <a:t>耶和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华得胜”。</a:t>
            </a:r>
            <a:endParaRPr lang="en-US" altLang="zh-CN" sz="3600" b="1" dirty="0" smtClean="0">
              <a:solidFill>
                <a:prstClr val="black"/>
              </a:solidFill>
            </a:endParaRPr>
          </a:p>
          <a:p>
            <a:r>
              <a:rPr lang="zh-CN" altLang="en-US" sz="3600" b="1" dirty="0" smtClean="0">
                <a:solidFill>
                  <a:prstClr val="black"/>
                </a:solidFill>
              </a:rPr>
              <a:t>“亚玛力人”预表魔鬼撒旦。</a:t>
            </a:r>
            <a:endParaRPr lang="en-US" altLang="zh-CN" sz="3600" b="1" dirty="0" smtClean="0">
              <a:solidFill>
                <a:prstClr val="black"/>
              </a:solidFill>
            </a:endParaRPr>
          </a:p>
          <a:p>
            <a:r>
              <a:rPr lang="zh-CN" altLang="en-US" sz="3600" b="1" dirty="0" smtClean="0">
                <a:solidFill>
                  <a:prstClr val="black"/>
                </a:solidFill>
              </a:rPr>
              <a:t>是基督徒的属灵争战。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997386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868362"/>
          </a:xfrm>
        </p:spPr>
        <p:txBody>
          <a:bodyPr/>
          <a:lstStyle/>
          <a:p>
            <a:r>
              <a:rPr lang="zh-CN" altLang="en-US" b="1" dirty="0" smtClean="0"/>
              <a:t>属灵的争战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免得撒但趁着机会胜过我们。因我们并非不晓得他的诡计。</a:t>
            </a:r>
            <a:r>
              <a:rPr lang="en-US" altLang="zh-CN" sz="3600" b="1" dirty="0">
                <a:solidFill>
                  <a:prstClr val="black"/>
                </a:solidFill>
                <a:latin typeface="+mn-ea"/>
              </a:rPr>
              <a:t>	</a:t>
            </a:r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林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后 </a:t>
            </a:r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2:11</a:t>
            </a:r>
          </a:p>
          <a:p>
            <a:pPr>
              <a:spcBef>
                <a:spcPts val="0"/>
              </a:spcBef>
            </a:pPr>
            <a:r>
              <a:rPr lang="zh-CN" altLang="en-US" sz="3600" b="1" i="0" dirty="0" smtClean="0">
                <a:solidFill>
                  <a:srgbClr val="000000"/>
                </a:solidFill>
                <a:effectLst/>
                <a:latin typeface="+mn-ea"/>
              </a:rPr>
              <a:t>务要谨守，儆醒。因为你们的仇敌魔鬼，如同吼叫的狮子，遍地游行，寻找可吞吃的人。</a:t>
            </a:r>
            <a:r>
              <a:rPr lang="en-US" altLang="zh-CN" sz="3600" b="1" i="0" dirty="0" smtClean="0">
                <a:solidFill>
                  <a:srgbClr val="000000"/>
                </a:solidFill>
                <a:effectLst/>
                <a:latin typeface="+mn-ea"/>
              </a:rPr>
              <a:t>			</a:t>
            </a:r>
            <a:r>
              <a:rPr lang="zh-CN" altLang="en-US" sz="3600" b="1" i="0" dirty="0" smtClean="0">
                <a:solidFill>
                  <a:srgbClr val="000000"/>
                </a:solidFill>
                <a:effectLst/>
                <a:latin typeface="+mn-ea"/>
              </a:rPr>
              <a:t>彼前 </a:t>
            </a:r>
            <a:r>
              <a:rPr lang="en-US" altLang="zh-CN" sz="3600" b="1" i="0" dirty="0" smtClean="0">
                <a:solidFill>
                  <a:srgbClr val="000000"/>
                </a:solidFill>
                <a:effectLst/>
                <a:latin typeface="+mn-ea"/>
              </a:rPr>
              <a:t>5</a:t>
            </a:r>
            <a:r>
              <a:rPr lang="en-US" altLang="zh-CN" sz="3600" b="1" dirty="0" smtClean="0">
                <a:solidFill>
                  <a:srgbClr val="000000"/>
                </a:solidFill>
                <a:latin typeface="+mn-ea"/>
              </a:rPr>
              <a:t>:8</a:t>
            </a:r>
          </a:p>
          <a:p>
            <a:pPr>
              <a:spcBef>
                <a:spcPts val="0"/>
              </a:spcBef>
            </a:pP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我们和撒旦争战，能赢吗？</a:t>
            </a:r>
            <a:endParaRPr lang="en-US" sz="3600" b="1" dirty="0">
              <a:solidFill>
                <a:prstClr val="black"/>
              </a:solidFill>
              <a:latin typeface="+mn-ea"/>
            </a:endParaRPr>
          </a:p>
          <a:p>
            <a:endParaRPr 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7380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zh-CN" altLang="en-US" b="1" dirty="0" smtClean="0"/>
              <a:t>主应许我们得胜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CN" altLang="en-US" sz="3600" b="1" dirty="0">
                <a:solidFill>
                  <a:prstClr val="black"/>
                </a:solidFill>
              </a:rPr>
              <a:t>感谢神，使我们借着我们的主耶稣基督得胜。</a:t>
            </a:r>
            <a:r>
              <a:rPr lang="en-US" altLang="zh-CN" sz="3600" b="1" dirty="0">
                <a:solidFill>
                  <a:prstClr val="black"/>
                </a:solidFill>
              </a:rPr>
              <a:t>		</a:t>
            </a:r>
            <a:r>
              <a:rPr lang="en-US" altLang="zh-CN" sz="3600" b="1" dirty="0" smtClean="0">
                <a:solidFill>
                  <a:prstClr val="black"/>
                </a:solidFill>
              </a:rPr>
              <a:t>		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林</a:t>
            </a:r>
            <a:r>
              <a:rPr lang="zh-CN" altLang="en-US" sz="3600" b="1" dirty="0">
                <a:solidFill>
                  <a:prstClr val="black"/>
                </a:solidFill>
              </a:rPr>
              <a:t>前 </a:t>
            </a:r>
            <a:r>
              <a:rPr lang="en-US" altLang="zh-CN" sz="3600" b="1" dirty="0">
                <a:solidFill>
                  <a:prstClr val="black"/>
                </a:solidFill>
                <a:latin typeface="宋体"/>
              </a:rPr>
              <a:t>15:57</a:t>
            </a:r>
            <a:endParaRPr lang="en-US" sz="3600" b="1" dirty="0">
              <a:solidFill>
                <a:prstClr val="black"/>
              </a:solidFill>
              <a:latin typeface=""/>
            </a:endParaRPr>
          </a:p>
          <a:p>
            <a:pPr>
              <a:spcBef>
                <a:spcPts val="0"/>
              </a:spcBef>
            </a:pPr>
            <a:r>
              <a:rPr lang="zh-CN" altLang="en-US" sz="3600" b="1" dirty="0">
                <a:solidFill>
                  <a:prstClr val="black"/>
                </a:solidFill>
              </a:rPr>
              <a:t>然而，靠著爱我们的主，在这一切的事上已经得胜有余了。</a:t>
            </a:r>
            <a:r>
              <a:rPr lang="en-US" altLang="zh-CN" sz="3600" b="1" dirty="0">
                <a:solidFill>
                  <a:prstClr val="black"/>
                </a:solidFill>
              </a:rPr>
              <a:t>	</a:t>
            </a:r>
            <a:r>
              <a:rPr lang="zh-CN" altLang="en-US" sz="3600" b="1" dirty="0">
                <a:solidFill>
                  <a:prstClr val="black"/>
                </a:solidFill>
              </a:rPr>
              <a:t>罗 </a:t>
            </a:r>
            <a:r>
              <a:rPr lang="en-US" altLang="zh-CN" sz="3600" b="1" dirty="0">
                <a:solidFill>
                  <a:prstClr val="black"/>
                </a:solidFill>
                <a:latin typeface="宋体"/>
              </a:rPr>
              <a:t>8:37</a:t>
            </a:r>
            <a:endParaRPr lang="en-US" sz="3600" b="1" dirty="0">
              <a:solidFill>
                <a:prstClr val="black"/>
              </a:solidFill>
              <a:latin typeface=""/>
            </a:endParaRPr>
          </a:p>
          <a:p>
            <a:r>
              <a:rPr lang="zh-CN" altLang="en-US" sz="3600" b="1" dirty="0" smtClean="0"/>
              <a:t>如何得胜？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要穿戴神所赐的全副军装，就能抵挡魔鬼的诡计。</a:t>
            </a:r>
            <a:r>
              <a:rPr lang="en-US" altLang="zh-CN" sz="3600" b="1" dirty="0" smtClean="0"/>
              <a:t>			</a:t>
            </a:r>
            <a:r>
              <a:rPr lang="zh-CN" altLang="en-US" sz="3600" b="1" dirty="0" smtClean="0"/>
              <a:t>弗 </a:t>
            </a:r>
            <a:r>
              <a:rPr lang="en-US" altLang="zh-CN" sz="3600" b="1" dirty="0" smtClean="0">
                <a:latin typeface="+mn-ea"/>
              </a:rPr>
              <a:t>6:11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60755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zh-CN" altLang="en-US" b="1" dirty="0" smtClean="0"/>
              <a:t>全副军装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SimSun"/>
                <a:ea typeface="SimSun"/>
              </a:rPr>
              <a:t>所以要站稳了，用真理当作带子束腰，用公义当作护心镜遮胸，又用平安的福音当作预备走路的鞋穿在脚上。此外，又拿著信德当作藤牌，可以灭尽那恶者一切的火箭； 并戴上救恩的头盔，拿著圣灵的宝剑，就是神的道； 靠著圣灵，随时多方祷告祈求；并要在此警醒不倦，为众圣徒祈求。</a:t>
            </a:r>
            <a:r>
              <a:rPr lang="en-US" altLang="zh-CN" sz="3600" b="1" dirty="0" smtClean="0">
                <a:latin typeface="SimSun"/>
                <a:ea typeface="SimSun"/>
              </a:rPr>
              <a:t>						</a:t>
            </a:r>
            <a:r>
              <a:rPr lang="zh-CN" altLang="en-US" sz="3600" b="1" dirty="0" smtClean="0">
                <a:latin typeface="SimSun"/>
                <a:ea typeface="SimSun"/>
              </a:rPr>
              <a:t>弗 </a:t>
            </a:r>
            <a:r>
              <a:rPr lang="en-US" altLang="zh-CN" sz="3600" b="1" dirty="0" smtClean="0">
                <a:latin typeface="SimSun"/>
                <a:ea typeface="SimSun"/>
              </a:rPr>
              <a:t>6:14-18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55580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538" y="242888"/>
            <a:ext cx="3590925" cy="637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462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全副军装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带子束</a:t>
            </a:r>
            <a:r>
              <a:rPr lang="zh-CN" altLang="en-US" sz="3600" b="1" dirty="0" smtClean="0">
                <a:solidFill>
                  <a:srgbClr val="FF0000"/>
                </a:solidFill>
                <a:latin typeface="+mn-ea"/>
              </a:rPr>
              <a:t>腰</a:t>
            </a:r>
            <a:r>
              <a:rPr lang="zh-CN" altLang="en-US" sz="3600" b="1" dirty="0" smtClean="0">
                <a:latin typeface="+mn-ea"/>
              </a:rPr>
              <a:t>：真理。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护心镜遮</a:t>
            </a:r>
            <a:r>
              <a:rPr lang="zh-CN" altLang="en-US" sz="3600" b="1" dirty="0" smtClean="0">
                <a:solidFill>
                  <a:srgbClr val="FF0000"/>
                </a:solidFill>
                <a:latin typeface="+mn-ea"/>
              </a:rPr>
              <a:t>胸</a:t>
            </a:r>
            <a:r>
              <a:rPr lang="zh-CN" altLang="en-US" sz="3600" b="1" dirty="0" smtClean="0">
                <a:latin typeface="+mn-ea"/>
              </a:rPr>
              <a:t>：公义。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鞋穿在</a:t>
            </a:r>
            <a:r>
              <a:rPr lang="zh-CN" altLang="en-US" sz="3600" b="1" dirty="0" smtClean="0">
                <a:solidFill>
                  <a:srgbClr val="FF0000"/>
                </a:solidFill>
                <a:latin typeface="+mn-ea"/>
              </a:rPr>
              <a:t>脚</a:t>
            </a:r>
            <a:r>
              <a:rPr lang="zh-CN" altLang="en-US" sz="3600" b="1" dirty="0" smtClean="0">
                <a:latin typeface="+mn-ea"/>
              </a:rPr>
              <a:t>上：福音。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（</a:t>
            </a:r>
            <a:r>
              <a:rPr lang="zh-CN" altLang="en-US" sz="3600" b="1" dirty="0" smtClean="0">
                <a:solidFill>
                  <a:srgbClr val="FF0000"/>
                </a:solidFill>
                <a:latin typeface="+mn-ea"/>
              </a:rPr>
              <a:t>身</a:t>
            </a:r>
            <a:r>
              <a:rPr lang="zh-CN" altLang="en-US" sz="3600" b="1" dirty="0" smtClean="0">
                <a:latin typeface="+mn-ea"/>
              </a:rPr>
              <a:t>）藤牌灭尽火箭：信德。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（</a:t>
            </a:r>
            <a:r>
              <a:rPr lang="zh-CN" altLang="en-US" sz="3600" b="1" dirty="0" smtClean="0">
                <a:solidFill>
                  <a:srgbClr val="FF0000"/>
                </a:solidFill>
                <a:latin typeface="+mn-ea"/>
              </a:rPr>
              <a:t>头</a:t>
            </a:r>
            <a:r>
              <a:rPr lang="zh-CN" altLang="en-US" sz="3600" b="1" dirty="0" smtClean="0">
                <a:latin typeface="+mn-ea"/>
              </a:rPr>
              <a:t>）戴上头盔：救恩。</a:t>
            </a:r>
            <a:endParaRPr lang="en-US" altLang="zh-CN" sz="3600" b="1" dirty="0" smtClean="0">
              <a:latin typeface="+mn-ea"/>
            </a:endParaRPr>
          </a:p>
          <a:p>
            <a:r>
              <a:rPr lang="en-US" altLang="zh-CN" sz="3600" b="1" dirty="0" smtClean="0">
                <a:latin typeface="+mn-ea"/>
              </a:rPr>
              <a:t>(</a:t>
            </a:r>
            <a:r>
              <a:rPr lang="zh-CN" altLang="en-US" sz="3600" b="1" dirty="0" smtClean="0">
                <a:solidFill>
                  <a:srgbClr val="FF0000"/>
                </a:solidFill>
                <a:latin typeface="+mn-ea"/>
              </a:rPr>
              <a:t>手</a:t>
            </a:r>
            <a:r>
              <a:rPr lang="zh-CN" altLang="en-US" sz="3600" b="1" dirty="0" smtClean="0">
                <a:latin typeface="+mn-ea"/>
              </a:rPr>
              <a:t>）拿著宝剑：神道。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（</a:t>
            </a:r>
            <a:r>
              <a:rPr lang="zh-CN" altLang="en-US" sz="3600" b="1" dirty="0" smtClean="0">
                <a:solidFill>
                  <a:srgbClr val="FF0000"/>
                </a:solidFill>
                <a:latin typeface="+mn-ea"/>
              </a:rPr>
              <a:t>口</a:t>
            </a:r>
            <a:r>
              <a:rPr lang="zh-CN" altLang="en-US" sz="3600" b="1" dirty="0" smtClean="0">
                <a:latin typeface="+mn-ea"/>
              </a:rPr>
              <a:t>）靠著圣灵：祷告祈求。代求。</a:t>
            </a:r>
            <a:endParaRPr lang="en-US" altLang="zh-CN" sz="3600" b="1" dirty="0" smtClean="0">
              <a:latin typeface="+mn-ea"/>
            </a:endParaRPr>
          </a:p>
          <a:p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2368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zh-CN" altLang="en-US" b="1" dirty="0" smtClean="0"/>
              <a:t>防御性的装备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/>
                <a:ea typeface="SimSun"/>
              </a:rPr>
              <a:t>真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/>
                <a:ea typeface="SimSun"/>
              </a:rPr>
              <a:t>理（带子），</a:t>
            </a:r>
            <a:r>
              <a:rPr lang="zh-CN" altLang="en-US" sz="3600" b="1" dirty="0">
                <a:solidFill>
                  <a:prstClr val="black"/>
                </a:solidFill>
                <a:latin typeface="SimSun"/>
                <a:ea typeface="SimSun"/>
              </a:rPr>
              <a:t>公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/>
                <a:ea typeface="SimSun"/>
              </a:rPr>
              <a:t>义（</a:t>
            </a:r>
            <a:r>
              <a:rPr lang="zh-CN" altLang="en-US" sz="3600" b="1" dirty="0">
                <a:solidFill>
                  <a:prstClr val="black"/>
                </a:solidFill>
                <a:latin typeface="SimSun"/>
                <a:ea typeface="SimSun"/>
              </a:rPr>
              <a:t>护心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/>
                <a:ea typeface="SimSun"/>
              </a:rPr>
              <a:t>镜），</a:t>
            </a:r>
            <a:r>
              <a:rPr lang="zh-CN" altLang="en-US" sz="3600" b="1" dirty="0">
                <a:solidFill>
                  <a:prstClr val="black"/>
                </a:solidFill>
                <a:latin typeface="SimSun"/>
                <a:ea typeface="SimSun"/>
              </a:rPr>
              <a:t>福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/>
                <a:ea typeface="SimSun"/>
              </a:rPr>
              <a:t>音（鞋），</a:t>
            </a:r>
            <a:r>
              <a:rPr lang="zh-CN" altLang="en-US" sz="3600" b="1" dirty="0">
                <a:solidFill>
                  <a:prstClr val="black"/>
                </a:solidFill>
                <a:latin typeface="SimSun"/>
                <a:ea typeface="SimSun"/>
              </a:rPr>
              <a:t>信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/>
                <a:ea typeface="SimSun"/>
              </a:rPr>
              <a:t>德（</a:t>
            </a:r>
            <a:r>
              <a:rPr lang="zh-CN" altLang="en-US" sz="3600" b="1" dirty="0">
                <a:solidFill>
                  <a:prstClr val="black"/>
                </a:solidFill>
                <a:latin typeface="SimSun"/>
                <a:ea typeface="SimSun"/>
              </a:rPr>
              <a:t>藤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/>
                <a:ea typeface="SimSun"/>
              </a:rPr>
              <a:t>牌），</a:t>
            </a:r>
            <a:r>
              <a:rPr lang="zh-CN" altLang="en-US" sz="3600" b="1" dirty="0">
                <a:solidFill>
                  <a:prstClr val="black"/>
                </a:solidFill>
                <a:latin typeface="SimSun"/>
                <a:ea typeface="SimSun"/>
              </a:rPr>
              <a:t>救恩（头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/>
                <a:ea typeface="SimSun"/>
              </a:rPr>
              <a:t>盔）。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9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845</Words>
  <Application>Microsoft Office PowerPoint</Application>
  <PresentationFormat>On-screen Show (4:3)</PresentationFormat>
  <Paragraphs>68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耶和华尼西</vt:lpstr>
      <vt:lpstr>PowerPoint Presentation</vt:lpstr>
      <vt:lpstr>摩西筑坛</vt:lpstr>
      <vt:lpstr>属灵的争战</vt:lpstr>
      <vt:lpstr>主应许我们得胜</vt:lpstr>
      <vt:lpstr>全副军装</vt:lpstr>
      <vt:lpstr>PowerPoint Presentation</vt:lpstr>
      <vt:lpstr>全副军装</vt:lpstr>
      <vt:lpstr>防御性的装备</vt:lpstr>
      <vt:lpstr>攻击性的装备</vt:lpstr>
      <vt:lpstr>神的话语（道）</vt:lpstr>
      <vt:lpstr>祷告祈求</vt:lpstr>
      <vt:lpstr>代求</vt:lpstr>
      <vt:lpstr>摩西的经验</vt:lpstr>
      <vt:lpstr>PowerPoint Presentation</vt:lpstr>
      <vt:lpstr>PowerPoint Presentation</vt:lpstr>
      <vt:lpstr>神的应许</vt:lpstr>
    </vt:vector>
  </TitlesOfParts>
  <Company>The University of North Carolina at 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耶和华尼西</dc:title>
  <dc:creator>Leaf</dc:creator>
  <cp:lastModifiedBy>Leaf</cp:lastModifiedBy>
  <cp:revision>15</cp:revision>
  <dcterms:created xsi:type="dcterms:W3CDTF">2014-06-29T22:00:35Z</dcterms:created>
  <dcterms:modified xsi:type="dcterms:W3CDTF">2014-07-12T03:13:21Z</dcterms:modified>
</cp:coreProperties>
</file>