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3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javascript/googleform(%2522%25E8%2580%25B6%25E7%25A8%25A3%2522)" TargetMode="External"/><Relationship Id="rId3" Type="http://schemas.openxmlformats.org/officeDocument/2006/relationships/hyperlink" Target="file://localhost/javascript/googleform(%2522%25E5%258A%25A0%25E5%2588%25A9%25E5%2588%25A9%2522)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javascript/googleform(%2522%25E8%2580%25B6%25E5%2592%258C%25E5%258D%258E%2522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521420" y="3846045"/>
            <a:ext cx="5637010" cy="882119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sz="4400" dirty="0" smtClean="0"/>
              <a:t>约翰福音</a:t>
            </a:r>
            <a:r>
              <a:rPr kumimoji="1" lang="en-US" altLang="zh-CN" sz="4400" dirty="0" smtClean="0"/>
              <a:t> 2</a:t>
            </a:r>
            <a:r>
              <a:rPr kumimoji="1" lang="zh-CN" altLang="en-US" sz="4400" dirty="0" smtClean="0"/>
              <a:t>：</a:t>
            </a:r>
            <a:r>
              <a:rPr kumimoji="1" lang="en-US" altLang="zh-CN" sz="4400" dirty="0" smtClean="0"/>
              <a:t>1-11</a:t>
            </a:r>
            <a:endParaRPr kumimoji="1" lang="zh-CN" altLang="en-US" sz="4400" dirty="0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817581" y="186229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kumimoji="1" lang="zh-CN" altLang="en-US" sz="8800" dirty="0" smtClean="0"/>
              <a:t>永恒的盼望</a:t>
            </a:r>
            <a:endParaRPr kumimoji="1" lang="zh-CN" altLang="en-US" sz="8800" dirty="0"/>
          </a:p>
        </p:txBody>
      </p:sp>
    </p:spTree>
    <p:extLst>
      <p:ext uri="{BB962C8B-B14F-4D97-AF65-F5344CB8AC3E}">
        <p14:creationId xmlns:p14="http://schemas.microsoft.com/office/powerpoint/2010/main" val="98241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zh-CN" sz="4800" dirty="0"/>
              <a:t>启示录</a:t>
            </a:r>
            <a:r>
              <a:rPr lang="en-US" altLang="zh-CN" sz="4800" dirty="0"/>
              <a:t> 19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46125" y="1460500"/>
            <a:ext cx="7620000" cy="4952999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latin typeface="宋体"/>
                <a:ea typeface="宋体"/>
                <a:cs typeface="宋体"/>
              </a:rPr>
              <a:t>9 </a:t>
            </a:r>
            <a:r>
              <a:rPr lang="zh-CN" altLang="zh-CN" sz="3600" dirty="0">
                <a:latin typeface="宋体"/>
                <a:ea typeface="宋体"/>
                <a:cs typeface="宋体"/>
              </a:rPr>
              <a:t>天使吩咐我说，你要写上，凡被请赴羔羊之婚筵的有福了。又对我说，这是神真实的话。</a:t>
            </a:r>
            <a:r>
              <a:rPr lang="en-US" altLang="zh-CN" sz="3600" dirty="0">
                <a:latin typeface="宋体"/>
                <a:ea typeface="宋体"/>
                <a:cs typeface="宋体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5778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zh-CN" altLang="en-US" dirty="0" smtClean="0"/>
              <a:t>约翰福音</a:t>
            </a:r>
            <a:r>
              <a:rPr kumimoji="1" lang="en-US" altLang="zh-CN" dirty="0" smtClean="0"/>
              <a:t>2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1-11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682625" y="1460500"/>
            <a:ext cx="7699375" cy="4952999"/>
          </a:xfrm>
        </p:spPr>
        <p:txBody>
          <a:bodyPr>
            <a:noAutofit/>
          </a:bodyPr>
          <a:lstStyle/>
          <a:p>
            <a:r>
              <a:rPr kumimoji="1" lang="zh-CN" altLang="en-US" sz="3200" dirty="0">
                <a:latin typeface="宋体"/>
                <a:ea typeface="宋体"/>
                <a:cs typeface="宋体"/>
              </a:rPr>
              <a:t> </a:t>
            </a:r>
            <a:r>
              <a:rPr kumimoji="1" lang="en-US" altLang="zh-CN" sz="3200" dirty="0">
                <a:latin typeface="宋体"/>
                <a:ea typeface="宋体"/>
                <a:cs typeface="宋体"/>
              </a:rPr>
              <a:t>1 </a:t>
            </a:r>
            <a:r>
              <a:rPr kumimoji="1" lang="zh-CN" altLang="en-US" sz="3200" dirty="0">
                <a:latin typeface="宋体"/>
                <a:ea typeface="宋体"/>
                <a:cs typeface="宋体"/>
              </a:rPr>
              <a:t>第三日，在加利利的迦拿有娶亲的筵席。耶稣的母亲在那里。 </a:t>
            </a:r>
            <a:r>
              <a:rPr kumimoji="1" lang="en-US" altLang="zh-CN" sz="3200" dirty="0">
                <a:latin typeface="宋体"/>
                <a:ea typeface="宋体"/>
                <a:cs typeface="宋体"/>
              </a:rPr>
              <a:t>2 </a:t>
            </a:r>
            <a:r>
              <a:rPr kumimoji="1" lang="zh-CN" altLang="en-US" sz="3200" dirty="0">
                <a:latin typeface="宋体"/>
                <a:ea typeface="宋体"/>
                <a:cs typeface="宋体"/>
              </a:rPr>
              <a:t>耶稣和他的门徒也被请去赴席。 </a:t>
            </a:r>
            <a:r>
              <a:rPr kumimoji="1" lang="en-US" altLang="zh-CN" sz="3200" dirty="0">
                <a:latin typeface="宋体"/>
                <a:ea typeface="宋体"/>
                <a:cs typeface="宋体"/>
              </a:rPr>
              <a:t>3 </a:t>
            </a:r>
            <a:r>
              <a:rPr kumimoji="1" lang="zh-CN" altLang="en-US" sz="3200" dirty="0">
                <a:latin typeface="宋体"/>
                <a:ea typeface="宋体"/>
                <a:cs typeface="宋体"/>
              </a:rPr>
              <a:t>酒用尽了，耶稣的母亲对他说，他们没有酒了。 </a:t>
            </a:r>
            <a:r>
              <a:rPr kumimoji="1" lang="en-US" altLang="zh-CN" sz="3200" dirty="0">
                <a:latin typeface="宋体"/>
                <a:ea typeface="宋体"/>
                <a:cs typeface="宋体"/>
              </a:rPr>
              <a:t>4 </a:t>
            </a:r>
            <a:r>
              <a:rPr kumimoji="1" lang="zh-CN" altLang="en-US" sz="3200" dirty="0">
                <a:latin typeface="宋体"/>
                <a:ea typeface="宋体"/>
                <a:cs typeface="宋体"/>
              </a:rPr>
              <a:t>耶稣说，母亲，（原文作妇人）我与你有什么相干。我的时候还没有到。 </a:t>
            </a:r>
            <a:r>
              <a:rPr kumimoji="1" lang="en-US" altLang="zh-CN" sz="3200" dirty="0">
                <a:latin typeface="宋体"/>
                <a:ea typeface="宋体"/>
                <a:cs typeface="宋体"/>
              </a:rPr>
              <a:t>5 </a:t>
            </a:r>
            <a:r>
              <a:rPr kumimoji="1" lang="zh-CN" altLang="en-US" sz="3200" dirty="0">
                <a:latin typeface="宋体"/>
                <a:ea typeface="宋体"/>
                <a:cs typeface="宋体"/>
              </a:rPr>
              <a:t>他母亲对用人说，他告诉你们什么，你们就作什么。 </a:t>
            </a:r>
            <a:r>
              <a:rPr kumimoji="1" lang="en-US" altLang="zh-CN" sz="3200" dirty="0">
                <a:latin typeface="宋体"/>
                <a:ea typeface="宋体"/>
                <a:cs typeface="宋体"/>
              </a:rPr>
              <a:t>6 </a:t>
            </a:r>
            <a:r>
              <a:rPr kumimoji="1" lang="zh-CN" altLang="en-US" sz="3200" dirty="0">
                <a:latin typeface="宋体"/>
                <a:ea typeface="宋体"/>
                <a:cs typeface="宋体"/>
              </a:rPr>
              <a:t>照犹太人洁净的规矩，有六口石缸摆在那里，每口可以盛两三桶水</a:t>
            </a:r>
            <a:r>
              <a:rPr kumimoji="1" lang="zh-CN" altLang="en-US" sz="3200" dirty="0" smtClean="0">
                <a:latin typeface="宋体"/>
                <a:ea typeface="宋体"/>
                <a:cs typeface="宋体"/>
              </a:rPr>
              <a:t>。</a:t>
            </a:r>
            <a:endParaRPr kumimoji="1" lang="zh-CN" altLang="en-US" sz="3200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6105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zh-CN" altLang="en-US" dirty="0" smtClean="0"/>
              <a:t>约翰福音</a:t>
            </a:r>
            <a:r>
              <a:rPr kumimoji="1" lang="en-US" altLang="zh-CN" dirty="0" smtClean="0"/>
              <a:t>2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1-11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46125" y="1460500"/>
            <a:ext cx="7620000" cy="4952999"/>
          </a:xfrm>
        </p:spPr>
        <p:txBody>
          <a:bodyPr>
            <a:noAutofit/>
          </a:bodyPr>
          <a:lstStyle/>
          <a:p>
            <a:r>
              <a:rPr kumimoji="1" lang="en-US" altLang="zh-CN" sz="3000" dirty="0">
                <a:latin typeface="宋体"/>
                <a:ea typeface="宋体"/>
                <a:cs typeface="宋体"/>
              </a:rPr>
              <a:t>7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耶稣对用人说，把缸倒满了水。他们就倒满了，直到缸口。 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8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耶稣又说，现在可以舀出来，送给管筵席的。他们就送了去。 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9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管筵席的尝了那水变的酒，并不知道是哪里来的，只有舀水的用人知道。管筵席的便叫新郎来。 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10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对他说，人都是先摆上好酒。等客喝足了，才摆上次的。你倒把好酒留到如今。 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11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这是耶稣所行的头一件神迹，是在加利利的迦拿行的，显出他的荣耀来。他的门徒就信他了。</a:t>
            </a:r>
          </a:p>
        </p:txBody>
      </p:sp>
    </p:spTree>
    <p:extLst>
      <p:ext uri="{BB962C8B-B14F-4D97-AF65-F5344CB8AC3E}">
        <p14:creationId xmlns:p14="http://schemas.microsoft.com/office/powerpoint/2010/main" val="91625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zh-CN" dirty="0" smtClean="0"/>
              <a:t>“v4</a:t>
            </a:r>
            <a:r>
              <a:rPr kumimoji="1" lang="zh-CN" altLang="en-US" dirty="0" smtClean="0"/>
              <a:t>我的时候还没有到</a:t>
            </a:r>
            <a:r>
              <a:rPr kumimoji="1" lang="en-US" altLang="zh-CN" dirty="0" smtClean="0"/>
              <a:t>”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46125" y="1460500"/>
            <a:ext cx="7620000" cy="4952999"/>
          </a:xfrm>
        </p:spPr>
        <p:txBody>
          <a:bodyPr>
            <a:noAutofit/>
          </a:bodyPr>
          <a:lstStyle/>
          <a:p>
            <a:r>
              <a:rPr kumimoji="1" lang="en-US" altLang="zh-CN" sz="3000" dirty="0" smtClean="0">
                <a:latin typeface="宋体"/>
                <a:ea typeface="宋体"/>
                <a:cs typeface="宋体"/>
              </a:rPr>
              <a:t>5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：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25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我实实在在地告诉你们，</a:t>
            </a:r>
            <a:r>
              <a:rPr kumimoji="1" lang="zh-CN" altLang="en-US" sz="3000" b="1" i="1" dirty="0">
                <a:solidFill>
                  <a:schemeClr val="accent6"/>
                </a:solidFill>
                <a:latin typeface="宋体"/>
                <a:ea typeface="宋体"/>
                <a:cs typeface="宋体"/>
              </a:rPr>
              <a:t>时候将到，现在就是了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，死人要听见神儿子的声音。听见的人就要活了</a:t>
            </a:r>
            <a:r>
              <a:rPr kumimoji="1" lang="zh-CN" altLang="en-US" sz="3000" dirty="0" smtClean="0">
                <a:latin typeface="宋体"/>
                <a:ea typeface="宋体"/>
                <a:cs typeface="宋体"/>
              </a:rPr>
              <a:t>。</a:t>
            </a:r>
            <a:endParaRPr kumimoji="1" lang="en-US" altLang="zh-CN" sz="3000" dirty="0" smtClean="0">
              <a:latin typeface="宋体"/>
              <a:ea typeface="宋体"/>
              <a:cs typeface="宋体"/>
            </a:endParaRPr>
          </a:p>
          <a:p>
            <a:r>
              <a:rPr kumimoji="1" lang="en-US" altLang="zh-CN" sz="3000" dirty="0" smtClean="0">
                <a:latin typeface="宋体"/>
                <a:ea typeface="宋体"/>
                <a:cs typeface="宋体"/>
              </a:rPr>
              <a:t>7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：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6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耶稣就对他们说，</a:t>
            </a:r>
            <a:r>
              <a:rPr kumimoji="1" lang="zh-CN" altLang="en-US" sz="3000" b="1" i="1" dirty="0">
                <a:solidFill>
                  <a:srgbClr val="F14124"/>
                </a:solidFill>
                <a:latin typeface="宋体"/>
                <a:ea typeface="宋体"/>
                <a:cs typeface="宋体"/>
              </a:rPr>
              <a:t>我的时候还没有到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。你们的时候常是方便的。 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7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世人不能恨你们，却是恨我。因为我指证他们所作的事是恶的。 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8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你们上去过节吧。我现在不上去过这节。</a:t>
            </a:r>
            <a:r>
              <a:rPr kumimoji="1" lang="zh-CN" altLang="en-US" sz="3000" b="1" i="1" dirty="0">
                <a:solidFill>
                  <a:srgbClr val="F14124"/>
                </a:solidFill>
                <a:latin typeface="宋体"/>
                <a:ea typeface="宋体"/>
                <a:cs typeface="宋体"/>
              </a:rPr>
              <a:t>因为我的时候还没有满</a:t>
            </a:r>
            <a:r>
              <a:rPr kumimoji="1" lang="zh-CN" altLang="en-US" sz="3000" dirty="0" smtClean="0">
                <a:latin typeface="宋体"/>
                <a:ea typeface="宋体"/>
                <a:cs typeface="宋体"/>
              </a:rPr>
              <a:t>。</a:t>
            </a:r>
            <a:endParaRPr kumimoji="1" lang="en-US" altLang="zh-CN" sz="3000" dirty="0" smtClean="0">
              <a:latin typeface="宋体"/>
              <a:ea typeface="宋体"/>
              <a:cs typeface="宋体"/>
            </a:endParaRPr>
          </a:p>
          <a:p>
            <a:r>
              <a:rPr kumimoji="1" lang="en-US" altLang="zh-CN" sz="3000" dirty="0" smtClean="0">
                <a:latin typeface="宋体"/>
                <a:ea typeface="宋体"/>
                <a:cs typeface="宋体"/>
              </a:rPr>
              <a:t>7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：</a:t>
            </a:r>
            <a:r>
              <a:rPr kumimoji="1" lang="en-US" altLang="zh-CN" sz="3000" dirty="0">
                <a:latin typeface="宋体"/>
                <a:ea typeface="宋体"/>
                <a:cs typeface="宋体"/>
              </a:rPr>
              <a:t>30 </a:t>
            </a:r>
            <a:r>
              <a:rPr kumimoji="1" lang="zh-CN" altLang="en-US" sz="3000" dirty="0">
                <a:latin typeface="宋体"/>
                <a:ea typeface="宋体"/>
                <a:cs typeface="宋体"/>
              </a:rPr>
              <a:t>他们就想要捉拿耶稣。只是没有人下手，</a:t>
            </a:r>
            <a:r>
              <a:rPr kumimoji="1" lang="zh-CN" altLang="en-US" sz="3000" b="1" i="1" dirty="0">
                <a:solidFill>
                  <a:srgbClr val="F14124"/>
                </a:solidFill>
                <a:latin typeface="宋体"/>
                <a:ea typeface="宋体"/>
                <a:cs typeface="宋体"/>
              </a:rPr>
              <a:t>因为他的时候还没有到</a:t>
            </a:r>
            <a:r>
              <a:rPr kumimoji="1" lang="zh-CN" altLang="en-US" sz="3000" dirty="0" smtClean="0">
                <a:latin typeface="宋体"/>
                <a:ea typeface="宋体"/>
                <a:cs typeface="宋体"/>
              </a:rPr>
              <a:t>。</a:t>
            </a:r>
            <a:endParaRPr kumimoji="1" lang="zh-CN" altLang="en-US" sz="3000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99274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zh-CN" dirty="0" smtClean="0"/>
              <a:t>“v4</a:t>
            </a:r>
            <a:r>
              <a:rPr kumimoji="1" lang="zh-CN" altLang="en-US" dirty="0" smtClean="0"/>
              <a:t>我的时候还没有到</a:t>
            </a:r>
            <a:r>
              <a:rPr kumimoji="1" lang="en-US" altLang="zh-CN" dirty="0" smtClean="0"/>
              <a:t>”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523875" y="1301750"/>
            <a:ext cx="8064500" cy="4952999"/>
          </a:xfrm>
        </p:spPr>
        <p:txBody>
          <a:bodyPr>
            <a:noAutofit/>
          </a:bodyPr>
          <a:lstStyle/>
          <a:p>
            <a:r>
              <a:rPr kumimoji="1" lang="en-US" altLang="zh-CN" sz="2800" dirty="0">
                <a:latin typeface="宋体"/>
                <a:ea typeface="宋体"/>
                <a:cs typeface="宋体"/>
              </a:rPr>
              <a:t>12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：</a:t>
            </a:r>
            <a:r>
              <a:rPr kumimoji="1" lang="en-US" altLang="zh-CN" sz="2800" dirty="0">
                <a:latin typeface="宋体"/>
                <a:ea typeface="宋体"/>
                <a:cs typeface="宋体"/>
              </a:rPr>
              <a:t>23 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耶稣说，</a:t>
            </a:r>
            <a:r>
              <a:rPr kumimoji="1" lang="zh-CN" altLang="en-US" sz="2800" b="1" i="1" dirty="0">
                <a:solidFill>
                  <a:srgbClr val="F14124"/>
                </a:solidFill>
                <a:latin typeface="宋体"/>
                <a:ea typeface="宋体"/>
                <a:cs typeface="宋体"/>
              </a:rPr>
              <a:t>人子得荣耀的时候到了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。 </a:t>
            </a:r>
            <a:r>
              <a:rPr kumimoji="1" lang="en-US" altLang="zh-CN" sz="2800" dirty="0">
                <a:latin typeface="宋体"/>
                <a:ea typeface="宋体"/>
                <a:cs typeface="宋体"/>
              </a:rPr>
              <a:t>24 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我实实在在地告诉你们，一粒麦子不落在地里死了，仍旧是一粒。若是死了，就结出许多子粒来</a:t>
            </a:r>
            <a:r>
              <a:rPr kumimoji="1" lang="zh-CN" altLang="en-US" sz="2800" dirty="0" smtClean="0">
                <a:latin typeface="宋体"/>
                <a:ea typeface="宋体"/>
                <a:cs typeface="宋体"/>
              </a:rPr>
              <a:t>。</a:t>
            </a:r>
            <a:endParaRPr kumimoji="1" lang="en-US" altLang="zh-CN" sz="2800" dirty="0" smtClean="0">
              <a:latin typeface="宋体"/>
              <a:ea typeface="宋体"/>
              <a:cs typeface="宋体"/>
            </a:endParaRPr>
          </a:p>
          <a:p>
            <a:r>
              <a:rPr kumimoji="1" lang="en-US" altLang="zh-CN" sz="2800" dirty="0" smtClean="0">
                <a:latin typeface="宋体"/>
                <a:ea typeface="宋体"/>
                <a:cs typeface="宋体"/>
              </a:rPr>
              <a:t>12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：</a:t>
            </a:r>
            <a:r>
              <a:rPr kumimoji="1" lang="en-US" altLang="zh-CN" sz="2800" dirty="0">
                <a:latin typeface="宋体"/>
                <a:ea typeface="宋体"/>
                <a:cs typeface="宋体"/>
              </a:rPr>
              <a:t>27 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我现在心里忧愁，我说什么才好呢？父阿，救我脱离这时候。</a:t>
            </a:r>
            <a:r>
              <a:rPr kumimoji="1" lang="zh-CN" altLang="en-US" sz="2800" b="1" i="1" dirty="0">
                <a:solidFill>
                  <a:srgbClr val="F14124"/>
                </a:solidFill>
                <a:latin typeface="宋体"/>
                <a:ea typeface="宋体"/>
                <a:cs typeface="宋体"/>
              </a:rPr>
              <a:t>但我原是为这时候来的</a:t>
            </a:r>
            <a:r>
              <a:rPr kumimoji="1" lang="zh-CN" altLang="en-US" sz="2800" b="1" i="1" dirty="0" smtClean="0">
                <a:solidFill>
                  <a:srgbClr val="F14124"/>
                </a:solidFill>
                <a:latin typeface="宋体"/>
                <a:ea typeface="宋体"/>
                <a:cs typeface="宋体"/>
              </a:rPr>
              <a:t>。</a:t>
            </a:r>
            <a:endParaRPr kumimoji="1" lang="en-US" altLang="zh-CN" sz="2800" b="1" i="1" dirty="0" smtClean="0">
              <a:solidFill>
                <a:srgbClr val="F14124"/>
              </a:solidFill>
              <a:latin typeface="宋体"/>
              <a:ea typeface="宋体"/>
              <a:cs typeface="宋体"/>
            </a:endParaRPr>
          </a:p>
          <a:p>
            <a:r>
              <a:rPr kumimoji="1" lang="en-US" altLang="zh-CN" sz="2800" dirty="0" smtClean="0">
                <a:latin typeface="宋体"/>
                <a:ea typeface="宋体"/>
                <a:cs typeface="宋体"/>
              </a:rPr>
              <a:t>13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：</a:t>
            </a:r>
            <a:r>
              <a:rPr kumimoji="1" lang="en-US" altLang="zh-CN" sz="2800" dirty="0">
                <a:latin typeface="宋体"/>
                <a:ea typeface="宋体"/>
                <a:cs typeface="宋体"/>
              </a:rPr>
              <a:t>1 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逾越节以前，</a:t>
            </a:r>
            <a:r>
              <a:rPr kumimoji="1" lang="zh-CN" altLang="en-US" sz="2800" b="1" i="1" dirty="0">
                <a:solidFill>
                  <a:srgbClr val="F14124"/>
                </a:solidFill>
                <a:latin typeface="宋体"/>
                <a:ea typeface="宋体"/>
                <a:cs typeface="宋体"/>
              </a:rPr>
              <a:t>耶稣知道自己离世归父的时候到了。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他既然爱世间属自己的人，就爱他们到底</a:t>
            </a:r>
            <a:r>
              <a:rPr kumimoji="1" lang="zh-CN" altLang="en-US" sz="2800" dirty="0" smtClean="0">
                <a:latin typeface="宋体"/>
                <a:ea typeface="宋体"/>
                <a:cs typeface="宋体"/>
              </a:rPr>
              <a:t>。</a:t>
            </a:r>
            <a:endParaRPr kumimoji="1" lang="en-US" altLang="zh-CN" sz="2800" dirty="0" smtClean="0">
              <a:latin typeface="宋体"/>
              <a:ea typeface="宋体"/>
              <a:cs typeface="宋体"/>
            </a:endParaRPr>
          </a:p>
          <a:p>
            <a:r>
              <a:rPr kumimoji="1" lang="en-US" altLang="zh-CN" sz="2800" dirty="0" smtClean="0">
                <a:latin typeface="宋体"/>
                <a:ea typeface="宋体"/>
                <a:cs typeface="宋体"/>
              </a:rPr>
              <a:t>17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：</a:t>
            </a:r>
            <a:r>
              <a:rPr kumimoji="1" lang="en-US" altLang="zh-CN" sz="2800" dirty="0">
                <a:latin typeface="宋体"/>
                <a:ea typeface="宋体"/>
                <a:cs typeface="宋体"/>
              </a:rPr>
              <a:t>1 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耶稣说了这话，就举目望天说，</a:t>
            </a:r>
            <a:r>
              <a:rPr kumimoji="1" lang="zh-CN" altLang="en-US" sz="2800" b="1" i="1" dirty="0">
                <a:solidFill>
                  <a:srgbClr val="F14124"/>
                </a:solidFill>
                <a:latin typeface="宋体"/>
                <a:ea typeface="宋体"/>
                <a:cs typeface="宋体"/>
              </a:rPr>
              <a:t>父阿，时候到了</a:t>
            </a:r>
            <a:r>
              <a:rPr kumimoji="1" lang="zh-CN" altLang="en-US" sz="2800" dirty="0">
                <a:latin typeface="宋体"/>
                <a:ea typeface="宋体"/>
                <a:cs typeface="宋体"/>
              </a:rPr>
              <a:t>。愿你荣耀你的儿子，使儿子也荣耀你。</a:t>
            </a:r>
          </a:p>
        </p:txBody>
      </p:sp>
    </p:spTree>
    <p:extLst>
      <p:ext uri="{BB962C8B-B14F-4D97-AF65-F5344CB8AC3E}">
        <p14:creationId xmlns:p14="http://schemas.microsoft.com/office/powerpoint/2010/main" val="233131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zh-CN" altLang="en-US" dirty="0" smtClean="0"/>
              <a:t>约翰福音</a:t>
            </a:r>
            <a:r>
              <a:rPr kumimoji="1" lang="en-US" altLang="zh-CN" dirty="0" smtClean="0"/>
              <a:t>2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1-11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46125" y="1460500"/>
            <a:ext cx="7620000" cy="4952999"/>
          </a:xfrm>
        </p:spPr>
        <p:txBody>
          <a:bodyPr>
            <a:noAutofit/>
          </a:bodyPr>
          <a:lstStyle/>
          <a:p>
            <a:pPr marL="560070" indent="-514350">
              <a:buFont typeface="+mj-lt"/>
              <a:buAutoNum type="arabicPeriod"/>
            </a:pPr>
            <a:r>
              <a:rPr kumimoji="1" lang="zh-CN" altLang="en-US" sz="3600" dirty="0" smtClean="0">
                <a:latin typeface="宋体"/>
                <a:ea typeface="宋体"/>
                <a:cs typeface="宋体"/>
              </a:rPr>
              <a:t>耶稣所传的福音是</a:t>
            </a:r>
            <a:r>
              <a:rPr kumimoji="1" lang="zh-CN" altLang="en-US" sz="3600" b="1" u="sng" dirty="0" smtClean="0">
                <a:latin typeface="宋体"/>
                <a:ea typeface="宋体"/>
                <a:cs typeface="宋体"/>
              </a:rPr>
              <a:t>天国的福音</a:t>
            </a:r>
            <a:r>
              <a:rPr kumimoji="1" lang="zh-CN" altLang="en-US" sz="3600" dirty="0" smtClean="0">
                <a:latin typeface="宋体"/>
                <a:ea typeface="宋体"/>
                <a:cs typeface="宋体"/>
              </a:rPr>
              <a:t>；</a:t>
            </a:r>
            <a:endParaRPr kumimoji="1" lang="en-US" altLang="zh-CN" sz="3600" dirty="0" smtClean="0">
              <a:latin typeface="宋体"/>
              <a:ea typeface="宋体"/>
              <a:cs typeface="宋体"/>
            </a:endParaRPr>
          </a:p>
          <a:p>
            <a:pPr marL="560070" indent="-514350">
              <a:buFont typeface="+mj-lt"/>
              <a:buAutoNum type="arabicPeriod"/>
            </a:pPr>
            <a:r>
              <a:rPr kumimoji="1" lang="zh-CN" altLang="en-US" sz="3600" dirty="0" smtClean="0">
                <a:latin typeface="宋体"/>
                <a:ea typeface="宋体"/>
                <a:cs typeface="宋体"/>
              </a:rPr>
              <a:t>耶稣所应许的生命是</a:t>
            </a:r>
            <a:r>
              <a:rPr kumimoji="1" lang="zh-CN" altLang="en-US" sz="3600" b="1" u="sng" dirty="0" smtClean="0">
                <a:latin typeface="宋体"/>
                <a:ea typeface="宋体"/>
                <a:cs typeface="宋体"/>
              </a:rPr>
              <a:t>永恒的生命</a:t>
            </a:r>
            <a:r>
              <a:rPr kumimoji="1" lang="zh-CN" altLang="en-US" sz="3600" dirty="0" smtClean="0">
                <a:latin typeface="宋体"/>
                <a:ea typeface="宋体"/>
                <a:cs typeface="宋体"/>
              </a:rPr>
              <a:t>；</a:t>
            </a:r>
            <a:endParaRPr kumimoji="1" lang="en-US" altLang="zh-CN" sz="3600" dirty="0" smtClean="0">
              <a:latin typeface="宋体"/>
              <a:ea typeface="宋体"/>
              <a:cs typeface="宋体"/>
            </a:endParaRPr>
          </a:p>
          <a:p>
            <a:pPr marL="560070" indent="-514350">
              <a:buFont typeface="+mj-lt"/>
              <a:buAutoNum type="arabicPeriod"/>
            </a:pPr>
            <a:r>
              <a:rPr kumimoji="1" lang="zh-CN" altLang="en-US" sz="3600" dirty="0" smtClean="0">
                <a:latin typeface="宋体"/>
                <a:ea typeface="宋体"/>
                <a:cs typeface="宋体"/>
              </a:rPr>
              <a:t>耶稣所为我们预备的是</a:t>
            </a:r>
            <a:r>
              <a:rPr kumimoji="1" lang="zh-CN" altLang="en-US" sz="3600" b="1" u="sng" dirty="0" smtClean="0">
                <a:latin typeface="宋体"/>
                <a:ea typeface="宋体"/>
                <a:cs typeface="宋体"/>
              </a:rPr>
              <a:t>天国的婚宴</a:t>
            </a:r>
            <a:r>
              <a:rPr kumimoji="1" lang="zh-CN" altLang="en-US" sz="3600" dirty="0" smtClean="0">
                <a:latin typeface="宋体"/>
                <a:ea typeface="宋体"/>
                <a:cs typeface="宋体"/>
              </a:rPr>
              <a:t>；</a:t>
            </a:r>
            <a:endParaRPr kumimoji="1" lang="zh-CN" altLang="en-US" sz="3600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72475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46125" y="984250"/>
            <a:ext cx="7620000" cy="495299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zh-CN" altLang="zh-CN" sz="2800" dirty="0">
                <a:latin typeface="宋体"/>
                <a:ea typeface="宋体"/>
                <a:cs typeface="宋体"/>
              </a:rPr>
              <a:t>马可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 1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14</a:t>
            </a:r>
            <a:r>
              <a:rPr lang="en-US" altLang="zh-CN" sz="2800" b="1" dirty="0">
                <a:solidFill>
                  <a:srgbClr val="212745"/>
                </a:solidFill>
                <a:latin typeface="宋体"/>
                <a:ea typeface="宋体"/>
                <a:cs typeface="宋体"/>
              </a:rPr>
              <a:t> </a:t>
            </a:r>
            <a:r>
              <a:rPr lang="zh-CN" altLang="zh-CN" sz="2800" dirty="0">
                <a:solidFill>
                  <a:srgbClr val="212745"/>
                </a:solidFill>
                <a:latin typeface="宋体"/>
                <a:ea typeface="宋体"/>
                <a:cs typeface="宋体"/>
              </a:rPr>
              <a:t>约翰下监以后，</a:t>
            </a:r>
            <a:r>
              <a:rPr lang="zh-CN" altLang="zh-CN" sz="2800" u="sng" dirty="0">
                <a:solidFill>
                  <a:srgbClr val="212745"/>
                </a:solidFill>
                <a:latin typeface="宋体"/>
                <a:ea typeface="宋体"/>
                <a:cs typeface="宋体"/>
                <a:hlinkClick r:id="rId2" action="ppaction://hlinkfile"/>
              </a:rPr>
              <a:t>耶稣</a:t>
            </a:r>
            <a:r>
              <a:rPr lang="zh-CN" altLang="zh-CN" sz="2800" dirty="0">
                <a:solidFill>
                  <a:srgbClr val="212745"/>
                </a:solidFill>
                <a:latin typeface="宋体"/>
                <a:ea typeface="宋体"/>
                <a:cs typeface="宋体"/>
              </a:rPr>
              <a:t>来到</a:t>
            </a:r>
            <a:r>
              <a:rPr lang="zh-CN" altLang="zh-CN" sz="2800" u="sng" dirty="0">
                <a:solidFill>
                  <a:srgbClr val="212745"/>
                </a:solidFill>
                <a:latin typeface="宋体"/>
                <a:ea typeface="宋体"/>
                <a:cs typeface="宋体"/>
                <a:hlinkClick r:id="rId3" action="ppaction://hlinkfile"/>
              </a:rPr>
              <a:t>加利利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，宣传神的福音，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 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15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说，</a:t>
            </a:r>
            <a:r>
              <a:rPr lang="zh-CN" altLang="zh-CN" sz="2800" b="1" u="sng" dirty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日期满了，神的国近了。你们当悔改，信福音。</a:t>
            </a:r>
            <a:endParaRPr lang="en-US" altLang="zh-CN" sz="28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  <a:p>
            <a:pPr marL="45720" indent="0">
              <a:buNone/>
            </a:pPr>
            <a:endParaRPr kumimoji="1" lang="en-US" altLang="zh-CN" sz="2800" dirty="0" smtClean="0">
              <a:latin typeface="宋体"/>
              <a:ea typeface="宋体"/>
              <a:cs typeface="宋体"/>
            </a:endParaRPr>
          </a:p>
          <a:p>
            <a:pPr marL="45720" indent="0">
              <a:buNone/>
            </a:pPr>
            <a:r>
              <a:rPr lang="zh-CN" altLang="zh-CN" sz="2800" dirty="0">
                <a:latin typeface="宋体"/>
                <a:ea typeface="宋体"/>
                <a:cs typeface="宋体"/>
              </a:rPr>
              <a:t>马太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 26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26 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他们吃的时候，</a:t>
            </a:r>
            <a:r>
              <a:rPr lang="zh-CN" altLang="zh-CN" sz="2800" u="sng" dirty="0">
                <a:latin typeface="宋体"/>
                <a:ea typeface="宋体"/>
                <a:cs typeface="宋体"/>
                <a:hlinkClick r:id="rId2" action="ppaction://hlinkfile"/>
              </a:rPr>
              <a:t>耶稣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拿起饼来，祝福，就掰开，递给门徒，说，你们拿着吃，这是我的身体。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27 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又拿起杯来，祝谢了，递给他们，说，你们都喝这个。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 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28 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因为这是我立约的血，为多人流出来，使罪得赦。</a:t>
            </a:r>
            <a:r>
              <a:rPr lang="en-US" altLang="zh-CN" sz="2800" dirty="0">
                <a:latin typeface="宋体"/>
                <a:ea typeface="宋体"/>
                <a:cs typeface="宋体"/>
              </a:rPr>
              <a:t> </a:t>
            </a:r>
            <a:r>
              <a:rPr lang="en-US" altLang="zh-CN" sz="2800" b="1" dirty="0">
                <a:latin typeface="宋体"/>
                <a:ea typeface="宋体"/>
                <a:cs typeface="宋体"/>
              </a:rPr>
              <a:t>29 </a:t>
            </a:r>
            <a:r>
              <a:rPr lang="zh-CN" altLang="zh-CN" sz="2800" dirty="0">
                <a:latin typeface="宋体"/>
                <a:ea typeface="宋体"/>
                <a:cs typeface="宋体"/>
              </a:rPr>
              <a:t>但我告诉你们，从今以后，我不再喝这葡萄汁，直到我在我父的国里，同你们喝新的那日子。</a:t>
            </a:r>
            <a:endParaRPr lang="en-US" altLang="zh-CN" sz="2800" dirty="0">
              <a:latin typeface="宋体"/>
              <a:ea typeface="宋体"/>
              <a:cs typeface="宋体"/>
            </a:endParaRPr>
          </a:p>
          <a:p>
            <a:pPr marL="45720" indent="0">
              <a:buNone/>
            </a:pPr>
            <a:endParaRPr kumimoji="1" lang="zh-CN" altLang="en-US" sz="2800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12518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46125" y="1460500"/>
            <a:ext cx="7620000" cy="4952999"/>
          </a:xfrm>
        </p:spPr>
        <p:txBody>
          <a:bodyPr>
            <a:noAutofit/>
          </a:bodyPr>
          <a:lstStyle/>
          <a:p>
            <a:r>
              <a:rPr lang="zh-CN" altLang="zh-CN" sz="3600" dirty="0">
                <a:latin typeface="宋体"/>
                <a:ea typeface="宋体"/>
                <a:cs typeface="宋体"/>
              </a:rPr>
              <a:t>马太福音</a:t>
            </a:r>
            <a:r>
              <a:rPr lang="en-US" altLang="zh-CN" sz="3600" dirty="0">
                <a:latin typeface="宋体"/>
                <a:ea typeface="宋体"/>
                <a:cs typeface="宋体"/>
              </a:rPr>
              <a:t>22</a:t>
            </a:r>
            <a:r>
              <a:rPr lang="zh-CN" altLang="zh-CN" sz="3600" dirty="0">
                <a:latin typeface="宋体"/>
                <a:ea typeface="宋体"/>
                <a:cs typeface="宋体"/>
              </a:rPr>
              <a:t>：</a:t>
            </a:r>
            <a:r>
              <a:rPr lang="en-US" altLang="zh-CN" sz="3600" dirty="0" smtClean="0">
                <a:latin typeface="宋体"/>
                <a:ea typeface="宋体"/>
                <a:cs typeface="宋体"/>
              </a:rPr>
              <a:t>2</a:t>
            </a:r>
          </a:p>
          <a:p>
            <a:pPr marL="45720" indent="0">
              <a:buNone/>
            </a:pPr>
            <a:r>
              <a:rPr lang="zh-CN" altLang="zh-CN" sz="3600" dirty="0" smtClean="0">
                <a:latin typeface="宋体"/>
                <a:ea typeface="宋体"/>
                <a:cs typeface="宋体"/>
              </a:rPr>
              <a:t>天国好像一个</a:t>
            </a:r>
            <a:r>
              <a:rPr lang="zh-CN" altLang="zh-CN" sz="3600" dirty="0">
                <a:latin typeface="宋体"/>
                <a:ea typeface="宋体"/>
                <a:cs typeface="宋体"/>
              </a:rPr>
              <a:t>王，为儿子摆设婚筵。”</a:t>
            </a:r>
            <a:endParaRPr lang="en-US" altLang="zh-CN" sz="3600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97079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4875" y="292293"/>
            <a:ext cx="7318375" cy="1143000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zh-CN" sz="4800" dirty="0"/>
              <a:t>以赛亚</a:t>
            </a:r>
            <a:r>
              <a:rPr lang="en-US" altLang="zh-CN" sz="4800" dirty="0"/>
              <a:t>25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746125" y="1460500"/>
            <a:ext cx="7842250" cy="4952999"/>
          </a:xfrm>
        </p:spPr>
        <p:txBody>
          <a:bodyPr>
            <a:noAutofit/>
          </a:bodyPr>
          <a:lstStyle/>
          <a:p>
            <a:r>
              <a:rPr lang="en-US" altLang="zh-CN" sz="3200" b="1" dirty="0" smtClean="0">
                <a:latin typeface="宋体"/>
                <a:ea typeface="宋体"/>
                <a:cs typeface="宋体"/>
              </a:rPr>
              <a:t>6</a:t>
            </a:r>
            <a:r>
              <a:rPr lang="en-US" altLang="zh-CN" sz="3200" b="1" dirty="0">
                <a:latin typeface="宋体"/>
                <a:ea typeface="宋体"/>
                <a:cs typeface="宋体"/>
              </a:rPr>
              <a:t> </a:t>
            </a:r>
            <a:r>
              <a:rPr lang="zh-CN" altLang="zh-CN" sz="3200" dirty="0">
                <a:latin typeface="宋体"/>
                <a:ea typeface="宋体"/>
                <a:cs typeface="宋体"/>
              </a:rPr>
              <a:t>在这山上万军之</a:t>
            </a:r>
            <a:r>
              <a:rPr lang="zh-CN" altLang="zh-CN" sz="3200" u="sng" dirty="0">
                <a:latin typeface="宋体"/>
                <a:ea typeface="宋体"/>
                <a:cs typeface="宋体"/>
                <a:hlinkClick r:id="rId2" action="ppaction://hlinkfile"/>
              </a:rPr>
              <a:t>耶和华</a:t>
            </a:r>
            <a:r>
              <a:rPr lang="zh-CN" altLang="zh-CN" sz="3200" dirty="0">
                <a:latin typeface="宋体"/>
                <a:ea typeface="宋体"/>
                <a:cs typeface="宋体"/>
              </a:rPr>
              <a:t>，必为万民用肥甘设摆筵席，用陈酒和满髓的肥甘，并澄清的陈酒，设摆筵席。</a:t>
            </a:r>
            <a:r>
              <a:rPr lang="en-US" altLang="zh-CN" sz="3200" dirty="0">
                <a:latin typeface="宋体"/>
                <a:ea typeface="宋体"/>
                <a:cs typeface="宋体"/>
              </a:rPr>
              <a:t> </a:t>
            </a:r>
            <a:r>
              <a:rPr lang="en-US" altLang="zh-CN" sz="3200" b="1" dirty="0">
                <a:latin typeface="宋体"/>
                <a:ea typeface="宋体"/>
                <a:cs typeface="宋体"/>
              </a:rPr>
              <a:t>7 </a:t>
            </a:r>
            <a:r>
              <a:rPr lang="zh-CN" altLang="zh-CN" sz="3200" dirty="0">
                <a:latin typeface="宋体"/>
                <a:ea typeface="宋体"/>
                <a:cs typeface="宋体"/>
              </a:rPr>
              <a:t>他又必在这山上，除灭遮盖万民之物，和遮蔽万国蒙脸的帕子。</a:t>
            </a:r>
            <a:r>
              <a:rPr lang="en-US" altLang="zh-CN" sz="3200" dirty="0">
                <a:latin typeface="宋体"/>
                <a:ea typeface="宋体"/>
                <a:cs typeface="宋体"/>
              </a:rPr>
              <a:t> </a:t>
            </a:r>
            <a:r>
              <a:rPr lang="en-US" altLang="zh-CN" sz="3200" b="1" dirty="0">
                <a:latin typeface="宋体"/>
                <a:ea typeface="宋体"/>
                <a:cs typeface="宋体"/>
              </a:rPr>
              <a:t>8 </a:t>
            </a:r>
            <a:r>
              <a:rPr lang="zh-CN" altLang="zh-CN" sz="3200" dirty="0">
                <a:latin typeface="宋体"/>
                <a:ea typeface="宋体"/>
                <a:cs typeface="宋体"/>
              </a:rPr>
              <a:t>他已经吞灭死亡直到永远。主</a:t>
            </a:r>
            <a:r>
              <a:rPr lang="zh-CN" altLang="zh-CN" sz="3200" u="sng" dirty="0">
                <a:latin typeface="宋体"/>
                <a:ea typeface="宋体"/>
                <a:cs typeface="宋体"/>
                <a:hlinkClick r:id="rId2" action="ppaction://hlinkfile"/>
              </a:rPr>
              <a:t>耶和华</a:t>
            </a:r>
            <a:r>
              <a:rPr lang="zh-CN" altLang="zh-CN" sz="3200" dirty="0">
                <a:latin typeface="宋体"/>
                <a:ea typeface="宋体"/>
                <a:cs typeface="宋体"/>
              </a:rPr>
              <a:t>必擦去各人脸上的眼泪，又除掉普天下他百姓的羞辱。因为这是</a:t>
            </a:r>
            <a:r>
              <a:rPr lang="zh-CN" altLang="zh-CN" sz="3200" u="sng" dirty="0">
                <a:latin typeface="宋体"/>
                <a:ea typeface="宋体"/>
                <a:cs typeface="宋体"/>
                <a:hlinkClick r:id="rId2" action="ppaction://hlinkfile"/>
              </a:rPr>
              <a:t>耶和华</a:t>
            </a:r>
            <a:r>
              <a:rPr lang="zh-CN" altLang="zh-CN" sz="3200" dirty="0">
                <a:latin typeface="宋体"/>
                <a:ea typeface="宋体"/>
                <a:cs typeface="宋体"/>
              </a:rPr>
              <a:t>说的。</a:t>
            </a:r>
            <a:r>
              <a:rPr lang="en-US" altLang="zh-CN" sz="3200" dirty="0">
                <a:latin typeface="宋体"/>
                <a:ea typeface="宋体"/>
                <a:cs typeface="宋体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562504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气流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气流.thmx</Template>
  <TotalTime>132</TotalTime>
  <Words>380</Words>
  <Application>Microsoft Macintosh PowerPoint</Application>
  <PresentationFormat>全屏显示(4:3)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气流</vt:lpstr>
      <vt:lpstr>永恒的盼望</vt:lpstr>
      <vt:lpstr>约翰福音2：1-11</vt:lpstr>
      <vt:lpstr>约翰福音2：1-11</vt:lpstr>
      <vt:lpstr>“v4我的时候还没有到”</vt:lpstr>
      <vt:lpstr>“v4我的时候还没有到”</vt:lpstr>
      <vt:lpstr>约翰福音2：1-11</vt:lpstr>
      <vt:lpstr>PowerPoint 演示文稿</vt:lpstr>
      <vt:lpstr>PowerPoint 演示文稿</vt:lpstr>
      <vt:lpstr>以赛亚25</vt:lpstr>
      <vt:lpstr>启示录 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永恒的盼望</dc:title>
  <dc:creator>Ike Jin</dc:creator>
  <cp:lastModifiedBy>Ike Jin</cp:lastModifiedBy>
  <cp:revision>6</cp:revision>
  <dcterms:created xsi:type="dcterms:W3CDTF">2013-05-11T18:19:38Z</dcterms:created>
  <dcterms:modified xsi:type="dcterms:W3CDTF">2014-04-13T13:33:56Z</dcterms:modified>
</cp:coreProperties>
</file>