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76" r:id="rId11"/>
    <p:sldId id="264" r:id="rId12"/>
    <p:sldId id="269" r:id="rId13"/>
    <p:sldId id="266" r:id="rId14"/>
    <p:sldId id="267" r:id="rId15"/>
    <p:sldId id="275" r:id="rId16"/>
    <p:sldId id="268" r:id="rId17"/>
    <p:sldId id="270" r:id="rId18"/>
    <p:sldId id="271" r:id="rId19"/>
    <p:sldId id="272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6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3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5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6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7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5549-C9F6-4771-9DF4-4791C0DD9EBC}" type="datetimeFigureOut">
              <a:rPr lang="en-US" smtClean="0"/>
              <a:t>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172DF-BE40-4CA2-B215-236BCA190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4800" b="1" dirty="0" smtClean="0">
                <a:latin typeface="+mn-ea"/>
              </a:rPr>
              <a:t>锡安的门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黄力夫弟兄</a:t>
            </a:r>
            <a:endParaRPr lang="en-US" altLang="zh-CN" sz="36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schemeClr val="tx1"/>
                </a:solidFill>
                <a:latin typeface="+mn-ea"/>
              </a:rPr>
              <a:t>北</a:t>
            </a:r>
            <a:r>
              <a:rPr lang="zh-CN" altLang="en-US" sz="3600" b="1" dirty="0" smtClean="0">
                <a:solidFill>
                  <a:schemeClr val="tx1"/>
                </a:solidFill>
                <a:latin typeface="+mn-ea"/>
              </a:rPr>
              <a:t>卡华人福音基督教会</a:t>
            </a:r>
            <a:endParaRPr lang="en-US" sz="36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12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zh-CN" altLang="en-US" b="1" dirty="0">
                <a:latin typeface="+mn-ea"/>
              </a:rPr>
              <a:t>锡安的门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他爱锡安的门，胜於爱雅各一切的住处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为什</a:t>
            </a:r>
            <a:r>
              <a:rPr lang="zh-CN" altLang="en-US" sz="3600" b="1" dirty="0">
                <a:latin typeface="+mn-ea"/>
              </a:rPr>
              <a:t>么？锡安的</a:t>
            </a:r>
            <a:r>
              <a:rPr lang="zh-CN" altLang="en-US" sz="3600" b="1" dirty="0" smtClean="0">
                <a:latin typeface="+mn-ea"/>
              </a:rPr>
              <a:t>门有什么特别？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2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zh-CN" altLang="en-US" b="1" dirty="0" smtClean="0">
                <a:latin typeface="+mn-ea"/>
              </a:rPr>
              <a:t>锡安的门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+mn-ea"/>
              </a:rPr>
              <a:t>他们把驴驹牵到耶稣那里，把自己的衣服搭在上面，耶稣就骑上。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有</a:t>
            </a:r>
            <a:r>
              <a:rPr lang="zh-CN" altLang="en-US" sz="3600" b="1" dirty="0">
                <a:latin typeface="+mn-ea"/>
              </a:rPr>
              <a:t>许多人把衣服铺在路上，也有人把田间的树枝砍下来，铺在路上。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前</a:t>
            </a:r>
            <a:r>
              <a:rPr lang="zh-CN" altLang="en-US" sz="3600" b="1" dirty="0">
                <a:latin typeface="+mn-ea"/>
              </a:rPr>
              <a:t>行後随的人都喊著说：和散</a:t>
            </a:r>
            <a:r>
              <a:rPr lang="zh-CN" altLang="en-US" sz="3600" b="1" dirty="0" smtClean="0">
                <a:latin typeface="+mn-ea"/>
              </a:rPr>
              <a:t>那！</a:t>
            </a:r>
            <a:r>
              <a:rPr lang="zh-CN" altLang="en-US" sz="3600" b="1" dirty="0">
                <a:latin typeface="+mn-ea"/>
              </a:rPr>
              <a:t>奉主名来的是应当称颂的！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zh-CN" altLang="en-US" sz="3600" b="1" dirty="0" smtClean="0">
                <a:latin typeface="+mn-ea"/>
              </a:rPr>
              <a:t>那</a:t>
            </a:r>
            <a:r>
              <a:rPr lang="zh-CN" altLang="en-US" sz="3600" b="1" dirty="0">
                <a:latin typeface="+mn-ea"/>
              </a:rPr>
              <a:t>将要来的我祖大卫之国是应当称颂的！高高在上和散那！</a:t>
            </a:r>
            <a:r>
              <a:rPr lang="en-US" altLang="zh-CN" sz="3600" b="1" dirty="0">
                <a:latin typeface="+mn-ea"/>
              </a:rPr>
              <a:t> </a:t>
            </a:r>
            <a:r>
              <a:rPr lang="en-US" altLang="zh-CN" sz="3600" b="1" dirty="0" smtClean="0">
                <a:latin typeface="+mn-ea"/>
              </a:rPr>
              <a:t>					</a:t>
            </a:r>
            <a:r>
              <a:rPr lang="zh-CN" altLang="en-US" sz="3600" b="1" dirty="0" smtClean="0">
                <a:latin typeface="+mn-ea"/>
              </a:rPr>
              <a:t>可 </a:t>
            </a:r>
            <a:r>
              <a:rPr lang="en-US" altLang="zh-CN" sz="3600" b="1" dirty="0" smtClean="0">
                <a:latin typeface="+mn-ea"/>
              </a:rPr>
              <a:t>11:7-10</a:t>
            </a:r>
          </a:p>
          <a:p>
            <a:r>
              <a:rPr lang="zh-CN" altLang="en-US" sz="3600" b="1" dirty="0">
                <a:latin typeface="+mn-ea"/>
              </a:rPr>
              <a:t>耶</a:t>
            </a:r>
            <a:r>
              <a:rPr lang="zh-CN" altLang="en-US" sz="3600" b="1" dirty="0" smtClean="0">
                <a:latin typeface="+mn-ea"/>
              </a:rPr>
              <a:t>稣进了锡安的门。</a:t>
            </a:r>
            <a:endParaRPr lang="en-US" altLang="zh-CN" sz="3600" b="1" dirty="0">
              <a:latin typeface="+mn-ea"/>
            </a:endParaRPr>
          </a:p>
          <a:p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0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 smtClean="0"/>
              <a:t>大使命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所以，你们要去，使万民作我的门徒，奉父、子、圣灵的名给他们施洗。 凡我所吩咐你们的，都教训他们遵守，我就常与你们同在，直到世界的末了。</a:t>
            </a:r>
            <a:r>
              <a:rPr lang="en-US" altLang="zh-CN" sz="3600" b="1" dirty="0" smtClean="0">
                <a:latin typeface="+mn-ea"/>
              </a:rPr>
              <a:t>					</a:t>
            </a:r>
            <a:r>
              <a:rPr lang="zh-CN" altLang="en-US" sz="3600" b="1" dirty="0" smtClean="0">
                <a:latin typeface="+mn-ea"/>
              </a:rPr>
              <a:t>太 </a:t>
            </a:r>
            <a:r>
              <a:rPr lang="en-US" altLang="zh-CN" sz="3600" b="1" dirty="0" smtClean="0">
                <a:latin typeface="+mn-ea"/>
              </a:rPr>
              <a:t>28:19-20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41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Peter </a:t>
            </a:r>
            <a:r>
              <a:rPr lang="en-US" dirty="0" err="1" smtClean="0"/>
              <a:t>Torjesen</a:t>
            </a:r>
            <a:r>
              <a:rPr lang="en-US" dirty="0" smtClean="0"/>
              <a:t> </a:t>
            </a:r>
            <a:r>
              <a:rPr lang="zh-CN" altLang="en-US" b="1" dirty="0"/>
              <a:t>叶永</a:t>
            </a:r>
            <a:r>
              <a:rPr lang="zh-CN" altLang="en-US" b="1" dirty="0" smtClean="0"/>
              <a:t>青（</a:t>
            </a:r>
            <a:r>
              <a:rPr lang="en-US" altLang="zh-CN" b="1" dirty="0" smtClean="0">
                <a:latin typeface="+mj-ea"/>
              </a:rPr>
              <a:t>1892-1939</a:t>
            </a:r>
            <a:r>
              <a:rPr lang="zh-CN" altLang="en-US" b="1" dirty="0" smtClean="0"/>
              <a:t>）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挪威人。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从小对大使命有深深的感动，特别对中国人的灵魂有负担。</a:t>
            </a:r>
            <a:endParaRPr lang="en-US" altLang="zh-CN" sz="3600" b="1" dirty="0" smtClean="0"/>
          </a:p>
          <a:p>
            <a:r>
              <a:rPr lang="en-US" sz="3600" b="1" dirty="0" smtClean="0"/>
              <a:t>18</a:t>
            </a:r>
            <a:r>
              <a:rPr lang="zh-CN" altLang="en-US" sz="3600" b="1" dirty="0" smtClean="0"/>
              <a:t>岁时，听一个宣教士分享中国福音的需要。</a:t>
            </a:r>
            <a:endParaRPr lang="en-US" altLang="zh-CN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0980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/>
          </a:bodyPr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在收奉献时，叶永青把身上所有的钱，放在奉献盘中。</a:t>
            </a:r>
            <a:endParaRPr lang="en-US" altLang="zh-CN" sz="3600" b="1" dirty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他在一张小钞票上写着：“</a:t>
            </a:r>
            <a:r>
              <a:rPr lang="en-US" altLang="zh-CN" sz="3600" dirty="0" smtClean="0">
                <a:solidFill>
                  <a:prstClr val="black"/>
                </a:solidFill>
              </a:rPr>
              <a:t>And </a:t>
            </a:r>
            <a:r>
              <a:rPr lang="en-US" altLang="zh-CN" sz="3600" dirty="0">
                <a:solidFill>
                  <a:prstClr val="black"/>
                </a:solidFill>
              </a:rPr>
              <a:t>my </a:t>
            </a:r>
            <a:r>
              <a:rPr lang="en-US" altLang="zh-CN" sz="3600" dirty="0" smtClean="0">
                <a:solidFill>
                  <a:prstClr val="black"/>
                </a:solidFill>
              </a:rPr>
              <a:t>life</a:t>
            </a:r>
            <a:r>
              <a:rPr lang="zh-CN" altLang="en-US" sz="3600" dirty="0" smtClean="0">
                <a:solidFill>
                  <a:prstClr val="black"/>
                </a:solidFill>
                <a:latin typeface="+mn-ea"/>
              </a:rPr>
              <a:t>”</a:t>
            </a:r>
            <a:r>
              <a:rPr lang="en-US" altLang="zh-CN" sz="36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zh-CN" altLang="en-US" sz="3600" dirty="0" smtClean="0">
                <a:solidFill>
                  <a:prstClr val="black"/>
                </a:solidFill>
                <a:latin typeface="+mn-ea"/>
              </a:rPr>
              <a:t>“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和我的生命”。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叶永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青习医，预备自己做宣教医生。</a:t>
            </a:r>
            <a:endParaRPr lang="en-US" sz="3600" b="1" dirty="0" smtClean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+mn-ea"/>
              </a:rPr>
              <a:t>8 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年后来到中国，在山西省河曲县开诊所传福音，是内地会的宣教士。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pPr lvl="0"/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在中国与另一位宣教士结婚，在河曲生了</a:t>
            </a:r>
            <a:r>
              <a:rPr lang="en-US" altLang="zh-CN" sz="3600" b="1" dirty="0" smtClean="0">
                <a:solidFill>
                  <a:prstClr val="black"/>
                </a:solidFill>
                <a:latin typeface="+mn-ea"/>
              </a:rPr>
              <a:t>4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个子女。</a:t>
            </a:r>
            <a:endParaRPr lang="en-US" sz="3600" b="1" dirty="0">
              <a:solidFill>
                <a:prstClr val="black"/>
              </a:solidFill>
              <a:latin typeface="+mn-ea"/>
            </a:endParaRPr>
          </a:p>
          <a:p>
            <a:endParaRPr 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0317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在抗日战争时，日军轰炸河曲。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叶医生在他的家里，和教堂里，收容医治了上千的伤兵和百姓。</a:t>
            </a:r>
            <a:endParaRPr lang="en-US" altLang="zh-CN" sz="3600" b="1" dirty="0" smtClean="0"/>
          </a:p>
          <a:p>
            <a:r>
              <a:rPr lang="zh-CN" altLang="en-US" sz="3600" b="1" dirty="0"/>
              <a:t>为</a:t>
            </a:r>
            <a:r>
              <a:rPr lang="zh-CN" altLang="en-US" sz="3600" b="1" dirty="0" smtClean="0"/>
              <a:t>了让日本飞机知道他是个外国人，叶医生在他教堂外面的空地上，放了一面大挪威国旗，希望日军不要轰炸这个地方。</a:t>
            </a:r>
            <a:endParaRPr lang="en-US" altLang="zh-CN" sz="3600" b="1" dirty="0" smtClean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779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没想到，这面挪威旗，反成了轰炸的目标。</a:t>
            </a:r>
            <a:endParaRPr lang="en-US" altLang="zh-CN" sz="3600" b="1" dirty="0" smtClean="0">
              <a:latin typeface="+mn-ea"/>
            </a:endParaRPr>
          </a:p>
          <a:p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1939</a:t>
            </a:r>
            <a:r>
              <a:rPr lang="zh-CN" altLang="en-US" sz="3600" b="1" dirty="0" smtClean="0">
                <a:latin typeface="+mn-ea"/>
              </a:rPr>
              <a:t>年</a:t>
            </a:r>
            <a:r>
              <a:rPr lang="en-US" altLang="zh-CN" sz="3600" b="1" dirty="0" smtClean="0">
                <a:latin typeface="+mn-ea"/>
              </a:rPr>
              <a:t>12</a:t>
            </a:r>
            <a:r>
              <a:rPr lang="zh-CN" altLang="en-US" sz="3600" b="1" dirty="0" smtClean="0">
                <a:latin typeface="+mn-ea"/>
              </a:rPr>
              <a:t>月</a:t>
            </a:r>
            <a:r>
              <a:rPr lang="en-US" altLang="zh-CN" sz="3600" b="1" dirty="0" smtClean="0">
                <a:latin typeface="+mn-ea"/>
              </a:rPr>
              <a:t>14</a:t>
            </a:r>
            <a:r>
              <a:rPr lang="zh-CN" altLang="en-US" sz="3600" b="1" dirty="0" smtClean="0">
                <a:latin typeface="+mn-ea"/>
              </a:rPr>
              <a:t>日，日军集中轰炸这个教堂。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叶永青牧师为主殉道。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557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 smtClean="0"/>
              <a:t>人民烈士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83163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+mn-ea"/>
              </a:rPr>
              <a:t>1988</a:t>
            </a:r>
            <a:r>
              <a:rPr lang="zh-CN" altLang="en-US" sz="3600" b="1" dirty="0">
                <a:latin typeface="+mn-ea"/>
              </a:rPr>
              <a:t>年，叶永青的家人接到河曲县官员的通知，叶永青已被列入该县“人民烈士”的名</a:t>
            </a:r>
            <a:r>
              <a:rPr lang="zh-CN" altLang="en-US" sz="3600" b="1" dirty="0" smtClean="0">
                <a:latin typeface="+mn-ea"/>
              </a:rPr>
              <a:t>单。</a:t>
            </a:r>
            <a:endParaRPr lang="en-US" altLang="zh-CN" sz="3600" b="1" dirty="0" smtClean="0">
              <a:latin typeface="+mn-ea"/>
            </a:endParaRPr>
          </a:p>
          <a:p>
            <a:r>
              <a:rPr lang="en-US" altLang="zh-CN" sz="3600" b="1" dirty="0" smtClean="0">
                <a:latin typeface="+mn-ea"/>
              </a:rPr>
              <a:t>1990</a:t>
            </a:r>
            <a:r>
              <a:rPr lang="zh-CN" altLang="en-US" sz="3600" b="1" dirty="0" smtClean="0">
                <a:latin typeface="+mn-ea"/>
              </a:rPr>
              <a:t>年</a:t>
            </a:r>
            <a:r>
              <a:rPr lang="en-US" altLang="zh-CN" sz="3600" b="1" dirty="0" smtClean="0">
                <a:latin typeface="+mn-ea"/>
              </a:rPr>
              <a:t>8</a:t>
            </a:r>
            <a:r>
              <a:rPr lang="zh-CN" altLang="en-US" sz="3600" b="1" dirty="0" smtClean="0">
                <a:latin typeface="+mn-ea"/>
              </a:rPr>
              <a:t>月，一座大理石纪念碑在</a:t>
            </a:r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河曲</a:t>
            </a:r>
            <a:r>
              <a:rPr lang="zh-CN" altLang="en-US" sz="3600" b="1" dirty="0" smtClean="0">
                <a:latin typeface="+mn-ea"/>
              </a:rPr>
              <a:t>揭幕，上面用金字铭刻叶永青的事迹。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叶永青的孙子叶福礼，也被邀在</a:t>
            </a:r>
            <a:r>
              <a:rPr lang="en-US" altLang="zh-CN" sz="3600" b="1" dirty="0" smtClean="0">
                <a:latin typeface="+mn-ea"/>
              </a:rPr>
              <a:t>1993</a:t>
            </a:r>
            <a:r>
              <a:rPr lang="zh-CN" altLang="en-US" sz="3600" b="1" dirty="0" smtClean="0">
                <a:latin typeface="+mn-ea"/>
              </a:rPr>
              <a:t>年，成立山西永青咨询服务中心。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79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在医疗卫生、教育、农业、商业咨询、国际商业联络、关爱孤儿、家庭服务等专业领域开展公益服务。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是一个非营利性的国际机构。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去年是该机构</a:t>
            </a:r>
            <a:r>
              <a:rPr lang="en-US" altLang="zh-CN" sz="3600" b="1" dirty="0" smtClean="0">
                <a:latin typeface="+mn-ea"/>
              </a:rPr>
              <a:t>20</a:t>
            </a:r>
            <a:r>
              <a:rPr lang="zh-CN" altLang="en-US" sz="3600" b="1" dirty="0" smtClean="0">
                <a:latin typeface="+mn-ea"/>
              </a:rPr>
              <a:t>周年纪念。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叶永青牧师精神永存。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河</a:t>
            </a:r>
            <a:r>
              <a:rPr lang="zh-CN" altLang="en-US" sz="3600" b="1" dirty="0" smtClean="0">
                <a:latin typeface="+mn-ea"/>
              </a:rPr>
              <a:t>曲的教会，今日十分健壮。是叶永青牧师结的果子。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73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500" b="1" dirty="0">
                <a:latin typeface="+mn-ea"/>
              </a:rPr>
              <a:t>（可拉後裔的诗歌。）耶和华所立的根基在圣山上。</a:t>
            </a:r>
            <a:r>
              <a:rPr lang="en-US" altLang="zh-CN" sz="3500" b="1" dirty="0">
                <a:latin typeface="+mn-ea"/>
              </a:rPr>
              <a:t> </a:t>
            </a:r>
            <a:r>
              <a:rPr lang="zh-CN" altLang="en-US" sz="3500" b="1" dirty="0" smtClean="0">
                <a:latin typeface="+mn-ea"/>
              </a:rPr>
              <a:t>他</a:t>
            </a:r>
            <a:r>
              <a:rPr lang="zh-CN" altLang="en-US" sz="3500" b="1" dirty="0">
                <a:latin typeface="+mn-ea"/>
              </a:rPr>
              <a:t>爱锡安的门，胜於爱雅各一切的住处。</a:t>
            </a:r>
            <a:r>
              <a:rPr lang="en-US" altLang="zh-CN" sz="3500" b="1" dirty="0">
                <a:latin typeface="+mn-ea"/>
              </a:rPr>
              <a:t> </a:t>
            </a:r>
            <a:r>
              <a:rPr lang="zh-CN" altLang="en-US" sz="3500" b="1" dirty="0" smtClean="0">
                <a:latin typeface="+mn-ea"/>
              </a:rPr>
              <a:t>神</a:t>
            </a:r>
            <a:r>
              <a:rPr lang="zh-CN" altLang="en-US" sz="3500" b="1" dirty="0">
                <a:latin typeface="+mn-ea"/>
              </a:rPr>
              <a:t>的城啊，有荣耀的事乃指著你说的。（细拉）</a:t>
            </a:r>
            <a:r>
              <a:rPr lang="en-US" altLang="zh-CN" sz="3500" b="1" dirty="0">
                <a:latin typeface="+mn-ea"/>
              </a:rPr>
              <a:t> </a:t>
            </a:r>
            <a:r>
              <a:rPr lang="zh-CN" altLang="en-US" sz="3500" b="1" dirty="0" smtClean="0">
                <a:latin typeface="+mn-ea"/>
              </a:rPr>
              <a:t>我</a:t>
            </a:r>
            <a:r>
              <a:rPr lang="zh-CN" altLang="en-US" sz="3500" b="1" dirty="0">
                <a:latin typeface="+mn-ea"/>
              </a:rPr>
              <a:t>要提起拉哈伯和巴比伦人，是在认识我之中的；看哪，非利士和推罗并古实人，个个生在那里。</a:t>
            </a:r>
            <a:r>
              <a:rPr lang="en-US" altLang="zh-CN" sz="3500" b="1" dirty="0">
                <a:latin typeface="+mn-ea"/>
              </a:rPr>
              <a:t> </a:t>
            </a:r>
            <a:r>
              <a:rPr lang="zh-CN" altLang="en-US" sz="3500" b="1" dirty="0" smtClean="0">
                <a:latin typeface="+mn-ea"/>
              </a:rPr>
              <a:t>论</a:t>
            </a:r>
            <a:r>
              <a:rPr lang="zh-CN" altLang="en-US" sz="3500" b="1" dirty="0">
                <a:latin typeface="+mn-ea"/>
              </a:rPr>
              <a:t>到锡安，必说：这一个、那一个都生在其中，而且至高者必亲自坚立这城。</a:t>
            </a:r>
            <a:r>
              <a:rPr lang="en-US" altLang="zh-CN" sz="3500" b="1" dirty="0">
                <a:latin typeface="+mn-ea"/>
              </a:rPr>
              <a:t> </a:t>
            </a:r>
            <a:r>
              <a:rPr lang="zh-CN" altLang="en-US" sz="3500" b="1" dirty="0" smtClean="0">
                <a:latin typeface="+mn-ea"/>
              </a:rPr>
              <a:t>当</a:t>
            </a:r>
            <a:r>
              <a:rPr lang="zh-CN" altLang="en-US" sz="3500" b="1" dirty="0">
                <a:latin typeface="+mn-ea"/>
              </a:rPr>
              <a:t>耶和华记录万民的时候，他要点出这一个生在那里。（细拉）</a:t>
            </a:r>
            <a:r>
              <a:rPr lang="en-US" altLang="zh-CN" sz="3500" b="1" dirty="0">
                <a:latin typeface="+mn-ea"/>
              </a:rPr>
              <a:t> </a:t>
            </a:r>
            <a:r>
              <a:rPr lang="zh-CN" altLang="en-US" sz="3500" b="1" dirty="0" smtClean="0">
                <a:latin typeface="+mn-ea"/>
              </a:rPr>
              <a:t>歌</a:t>
            </a:r>
            <a:r>
              <a:rPr lang="zh-CN" altLang="en-US" sz="3500" b="1" dirty="0">
                <a:latin typeface="+mn-ea"/>
              </a:rPr>
              <a:t>唱的，跳舞的，都要说：我的泉源都在你里</a:t>
            </a:r>
            <a:r>
              <a:rPr lang="zh-CN" altLang="en-US" sz="3500" b="1" dirty="0" smtClean="0">
                <a:latin typeface="+mn-ea"/>
              </a:rPr>
              <a:t>面。</a:t>
            </a:r>
            <a:r>
              <a:rPr lang="en-US" altLang="zh-CN" sz="3500" b="1" dirty="0" smtClean="0">
                <a:latin typeface="+mn-ea"/>
              </a:rPr>
              <a:t>		</a:t>
            </a:r>
            <a:r>
              <a:rPr lang="zh-CN" altLang="en-US" sz="3500" b="1" dirty="0" smtClean="0">
                <a:latin typeface="+mn-ea"/>
              </a:rPr>
              <a:t>诗 </a:t>
            </a:r>
            <a:r>
              <a:rPr lang="en-US" altLang="zh-CN" sz="3500" b="1" dirty="0" smtClean="0">
                <a:latin typeface="+mn-ea"/>
              </a:rPr>
              <a:t>87</a:t>
            </a:r>
            <a:r>
              <a:rPr lang="zh-CN" altLang="en-US" sz="3500" b="1" dirty="0" smtClean="0">
                <a:latin typeface="+mn-ea"/>
              </a:rPr>
              <a:t>：</a:t>
            </a:r>
            <a:r>
              <a:rPr lang="en-US" altLang="zh-CN" sz="3500" b="1" dirty="0" smtClean="0">
                <a:latin typeface="+mn-ea"/>
              </a:rPr>
              <a:t>1-7</a:t>
            </a:r>
            <a:endParaRPr lang="en-US" altLang="zh-CN" sz="35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11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zh-CN" altLang="en-US" b="1" dirty="0" smtClean="0">
                <a:latin typeface="+mn-ea"/>
              </a:rPr>
              <a:t>一粒麦子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我实实在在的告诉你们，一粒麦子不落在地里死了，仍旧是一粒，若是死了，就结出许多子粒来。</a:t>
            </a:r>
            <a:r>
              <a:rPr lang="en-US" altLang="zh-CN" sz="3600" b="1" dirty="0" smtClean="0">
                <a:latin typeface="+mn-ea"/>
              </a:rPr>
              <a:t>	  </a:t>
            </a:r>
            <a:r>
              <a:rPr lang="zh-CN" altLang="en-US" sz="3600" b="1" dirty="0" smtClean="0">
                <a:latin typeface="+mn-ea"/>
              </a:rPr>
              <a:t>约</a:t>
            </a:r>
            <a:r>
              <a:rPr lang="en-US" altLang="zh-CN" sz="3600" b="1" dirty="0" smtClean="0">
                <a:latin typeface="+mn-ea"/>
              </a:rPr>
              <a:t>12:24</a:t>
            </a:r>
          </a:p>
          <a:p>
            <a:r>
              <a:rPr lang="zh-CN" altLang="en-US" sz="3600" b="1" dirty="0" smtClean="0">
                <a:latin typeface="+mn-ea"/>
              </a:rPr>
              <a:t>叶牧师是死了的一粒麦子，结出许多子粒来，影响直到今天。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我</a:t>
            </a:r>
            <a:r>
              <a:rPr lang="zh-CN" altLang="en-US" sz="3600" b="1" dirty="0" smtClean="0">
                <a:latin typeface="+mn-ea"/>
              </a:rPr>
              <a:t>们呢？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17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zh-CN" altLang="en-US" b="1" dirty="0" smtClean="0"/>
              <a:t>主在呼召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所以，你们要去，使万民作我的门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徒。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主的心意是使万民成为锡安的子民。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当耶和华记录万民的时候，他要点出这一个生在那里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我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们已经在锡安重生，感谢赞美主。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你愿意为主在你的身边呼召人进入这城吗？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95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zh-CN" altLang="en-US" b="1" dirty="0" smtClean="0"/>
              <a:t>我们身边的事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教会的小组团契。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英</a:t>
            </a:r>
            <a:r>
              <a:rPr lang="zh-CN" altLang="en-US" sz="3600" b="1" dirty="0" smtClean="0">
                <a:latin typeface="+mn-ea"/>
              </a:rPr>
              <a:t>国短宣。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教</a:t>
            </a:r>
            <a:r>
              <a:rPr lang="zh-CN" altLang="en-US" sz="3600" b="1" dirty="0" smtClean="0">
                <a:latin typeface="+mn-ea"/>
              </a:rPr>
              <a:t>堂山植堂。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锡安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latin typeface="+mn-ea"/>
              </a:rPr>
              <a:t>神的圣城。</a:t>
            </a:r>
            <a:endParaRPr lang="en-US" altLang="zh-CN" sz="3600" b="1" dirty="0" smtClean="0">
              <a:latin typeface="+mn-ea"/>
            </a:endParaRPr>
          </a:p>
          <a:p>
            <a:r>
              <a:rPr lang="zh-CN" altLang="en-US" sz="3600" b="1" dirty="0">
                <a:latin typeface="+mn-ea"/>
              </a:rPr>
              <a:t>就</a:t>
            </a:r>
            <a:r>
              <a:rPr lang="zh-CN" altLang="en-US" sz="3600" b="1" dirty="0" smtClean="0">
                <a:latin typeface="+mn-ea"/>
              </a:rPr>
              <a:t>是耶路撒冷。</a:t>
            </a:r>
            <a:endParaRPr 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19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CN" altLang="en-US" b="1" dirty="0"/>
              <a:t>荣耀的</a:t>
            </a:r>
            <a:r>
              <a:rPr lang="zh-CN" altLang="en-US" b="1" dirty="0" smtClean="0"/>
              <a:t>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zh-CN" altLang="en-US" sz="3500" b="1" dirty="0">
                <a:solidFill>
                  <a:prstClr val="black"/>
                </a:solidFill>
                <a:latin typeface="宋体"/>
              </a:rPr>
              <a:t>神的城啊，有荣耀的事乃指著</a:t>
            </a:r>
            <a:r>
              <a:rPr lang="zh-CN" altLang="en-US" sz="3500" b="1" dirty="0" smtClean="0">
                <a:solidFill>
                  <a:prstClr val="black"/>
                </a:solidFill>
                <a:latin typeface="宋体"/>
              </a:rPr>
              <a:t>你说的。</a:t>
            </a:r>
            <a:endParaRPr lang="en-US" altLang="zh-CN" sz="3500" b="1" dirty="0" smtClean="0">
              <a:solidFill>
                <a:prstClr val="black"/>
              </a:solidFill>
              <a:latin typeface="宋体"/>
            </a:endParaRPr>
          </a:p>
          <a:p>
            <a:r>
              <a:rPr lang="zh-CN" altLang="en-US" sz="3500" b="1" dirty="0">
                <a:solidFill>
                  <a:prstClr val="black"/>
                </a:solidFill>
                <a:latin typeface="宋体"/>
              </a:rPr>
              <a:t>什</a:t>
            </a:r>
            <a:r>
              <a:rPr lang="zh-CN" altLang="en-US" sz="3500" b="1" dirty="0" smtClean="0">
                <a:solidFill>
                  <a:prstClr val="black"/>
                </a:solidFill>
                <a:latin typeface="宋体"/>
              </a:rPr>
              <a:t>么事呢？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5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zh-CN" altLang="en-US" b="1" dirty="0" smtClean="0"/>
              <a:t>奇怪的事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1816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我要提起拉哈伯和巴比伦人，是在认识我之中的；看哪，非利士和推罗并古实人，个个生在那里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宋体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拉哈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伯，是怪兽，指以色列的敌人埃及。</a:t>
            </a:r>
            <a:endParaRPr lang="en-US" altLang="zh-CN" sz="3600" b="1" dirty="0" smtClean="0">
              <a:solidFill>
                <a:prstClr val="black"/>
              </a:solidFill>
              <a:latin typeface="宋体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巴比伦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人，</a:t>
            </a:r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也是以色列的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敌人。</a:t>
            </a:r>
            <a:endParaRPr lang="en-US" altLang="zh-CN" sz="3600" b="1" dirty="0" smtClean="0">
              <a:solidFill>
                <a:prstClr val="black"/>
              </a:solidFill>
              <a:latin typeface="宋体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是在认识我之中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的。</a:t>
            </a:r>
            <a:endParaRPr lang="en-US" altLang="zh-CN" sz="3600" b="1" dirty="0" smtClean="0">
              <a:solidFill>
                <a:prstClr val="black"/>
              </a:solidFill>
              <a:latin typeface="宋体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他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们居然认识神。</a:t>
            </a:r>
            <a:endParaRPr lang="en-US" altLang="zh-CN" sz="3600" b="1" dirty="0" smtClean="0">
              <a:solidFill>
                <a:prstClr val="black"/>
              </a:solidFill>
              <a:latin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397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lvl="0"/>
            <a:r>
              <a:rPr lang="zh-CN" altLang="en-US" sz="3600" b="1" dirty="0">
                <a:solidFill>
                  <a:prstClr val="black"/>
                </a:solidFill>
              </a:rPr>
              <a:t>非利士和推罗并古实人，都是外邦人。</a:t>
            </a:r>
            <a:endParaRPr lang="en-US" altLang="zh-CN" sz="3600" b="1" dirty="0">
              <a:solidFill>
                <a:prstClr val="black"/>
              </a:solidFill>
            </a:endParaRPr>
          </a:p>
          <a:p>
            <a:pPr lvl="0"/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个个生在那里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。</a:t>
            </a:r>
            <a:r>
              <a:rPr lang="zh-CN" altLang="en-US" sz="3600" b="1" dirty="0">
                <a:solidFill>
                  <a:prstClr val="black"/>
                </a:solidFill>
              </a:rPr>
              <a:t>外邦</a:t>
            </a:r>
            <a:r>
              <a:rPr lang="zh-CN" altLang="en-US" sz="3600" b="1" dirty="0" smtClean="0">
                <a:solidFill>
                  <a:prstClr val="black"/>
                </a:solidFill>
              </a:rPr>
              <a:t>人也可以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生</a:t>
            </a:r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在锡安。</a:t>
            </a:r>
            <a:endParaRPr lang="en-US" sz="36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zh-CN" altLang="en-US" b="1" dirty="0" smtClean="0"/>
              <a:t>出生地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+mn-ea"/>
              </a:rPr>
              <a:t>这一个、那一个都生在其</a:t>
            </a:r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中。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solidFill>
                  <a:prstClr val="black"/>
                </a:solidFill>
                <a:latin typeface="+mn-ea"/>
              </a:rPr>
              <a:t>这些人都生在锡安。</a:t>
            </a:r>
            <a:endParaRPr lang="en-US" altLang="zh-CN" sz="3600" b="1" dirty="0" smtClean="0">
              <a:solidFill>
                <a:prstClr val="black"/>
              </a:solidFill>
              <a:latin typeface="+mn-ea"/>
            </a:endParaRPr>
          </a:p>
          <a:p>
            <a:r>
              <a:rPr lang="zh-CN" altLang="en-US" sz="3600" b="1" dirty="0" smtClean="0">
                <a:latin typeface="+mn-ea"/>
              </a:rPr>
              <a:t>当耶和华记录万民的时候，他要点出这一个生在那里。</a:t>
            </a:r>
            <a:endParaRPr lang="en-US" sz="3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8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zh-CN" altLang="en-US" b="1" dirty="0" smtClean="0"/>
              <a:t>锡安子民的赞美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歌唱的，跳舞的，都要说：我的泉源都在你里面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宋体"/>
            </a:endParaRPr>
          </a:p>
          <a:p>
            <a:r>
              <a:rPr lang="zh-CN" altLang="en-US" sz="3600" b="1" dirty="0">
                <a:solidFill>
                  <a:prstClr val="black"/>
                </a:solidFill>
                <a:latin typeface="宋体"/>
              </a:rPr>
              <a:t>泉</a:t>
            </a:r>
            <a:r>
              <a:rPr lang="zh-CN" altLang="en-US" sz="3600" b="1" dirty="0" smtClean="0">
                <a:solidFill>
                  <a:prstClr val="black"/>
                </a:solidFill>
                <a:latin typeface="宋体"/>
              </a:rPr>
              <a:t>源：根源。都在锡安。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69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zh-CN" altLang="en-US" b="1" dirty="0" smtClean="0"/>
              <a:t>神的心意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zh-CN" altLang="en-US" sz="3600" b="1" dirty="0" smtClean="0"/>
              <a:t>他们唱新歌，说：你配拿书卷，配揭开七印；因为你曾被杀，用自己的血从各族、各方、各民、各国中买了人来，叫他们归於神， 又叫他们成为国民，作祭司归於神，在地上执掌王权。</a:t>
            </a:r>
            <a:r>
              <a:rPr lang="en-US" altLang="zh-CN" sz="3600" b="1" dirty="0" smtClean="0"/>
              <a:t>					</a:t>
            </a:r>
            <a:r>
              <a:rPr lang="zh-CN" altLang="en-US" sz="3600" b="1" dirty="0" smtClean="0"/>
              <a:t>启 </a:t>
            </a:r>
            <a:r>
              <a:rPr lang="en-US" altLang="zh-CN" sz="3600" b="1" dirty="0" smtClean="0"/>
              <a:t>5:9-10</a:t>
            </a:r>
          </a:p>
          <a:p>
            <a:r>
              <a:rPr lang="zh-CN" altLang="en-US" sz="3600" b="1" dirty="0" smtClean="0"/>
              <a:t>各族、各方、各民、各国的人，都是锡安的子民。是神国的子民。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482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1465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锡安的门</vt:lpstr>
      <vt:lpstr>PowerPoint Presentation</vt:lpstr>
      <vt:lpstr>锡安</vt:lpstr>
      <vt:lpstr>荣耀的事</vt:lpstr>
      <vt:lpstr>奇怪的事</vt:lpstr>
      <vt:lpstr>PowerPoint Presentation</vt:lpstr>
      <vt:lpstr>出生地</vt:lpstr>
      <vt:lpstr>锡安子民的赞美</vt:lpstr>
      <vt:lpstr>神的心意</vt:lpstr>
      <vt:lpstr>锡安的门</vt:lpstr>
      <vt:lpstr>锡安的门</vt:lpstr>
      <vt:lpstr>大使命</vt:lpstr>
      <vt:lpstr>Peter Torjesen 叶永青（1892-1939）</vt:lpstr>
      <vt:lpstr>PowerPoint Presentation</vt:lpstr>
      <vt:lpstr>PowerPoint Presentation</vt:lpstr>
      <vt:lpstr>PowerPoint Presentation</vt:lpstr>
      <vt:lpstr>PowerPoint Presentation</vt:lpstr>
      <vt:lpstr>人民烈士</vt:lpstr>
      <vt:lpstr>PowerPoint Presentation</vt:lpstr>
      <vt:lpstr>一粒麦子</vt:lpstr>
      <vt:lpstr>主在呼召</vt:lpstr>
      <vt:lpstr>我们身边的事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锡安的门</dc:title>
  <dc:creator>Leaf</dc:creator>
  <cp:lastModifiedBy>Leaf</cp:lastModifiedBy>
  <cp:revision>29</cp:revision>
  <dcterms:created xsi:type="dcterms:W3CDTF">2013-12-30T22:31:51Z</dcterms:created>
  <dcterms:modified xsi:type="dcterms:W3CDTF">2014-01-11T13:01:51Z</dcterms:modified>
</cp:coreProperties>
</file>