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60" r:id="rId6"/>
    <p:sldId id="261" r:id="rId7"/>
    <p:sldId id="262" r:id="rId8"/>
    <p:sldId id="259" r:id="rId9"/>
    <p:sldId id="263" r:id="rId10"/>
    <p:sldId id="264" r:id="rId11"/>
    <p:sldId id="267" r:id="rId12"/>
    <p:sldId id="268" r:id="rId13"/>
    <p:sldId id="269" r:id="rId14"/>
    <p:sldId id="270" r:id="rId15"/>
    <p:sldId id="265" r:id="rId16"/>
    <p:sldId id="266" r:id="rId17"/>
    <p:sldId id="276"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1" d="100"/>
          <a:sy n="111" d="100"/>
        </p:scale>
        <p:origin x="-1363" y="-9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E63EE-C0BE-48B1-B476-1E8449357417}"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91231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E63EE-C0BE-48B1-B476-1E8449357417}"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369291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E63EE-C0BE-48B1-B476-1E8449357417}"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249060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E63EE-C0BE-48B1-B476-1E8449357417}"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173056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E63EE-C0BE-48B1-B476-1E8449357417}"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318179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E63EE-C0BE-48B1-B476-1E8449357417}"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65776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E63EE-C0BE-48B1-B476-1E8449357417}" type="datetimeFigureOut">
              <a:rPr lang="en-US" smtClean="0"/>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233876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E63EE-C0BE-48B1-B476-1E8449357417}" type="datetimeFigureOut">
              <a:rPr lang="en-US" smtClean="0"/>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3274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E63EE-C0BE-48B1-B476-1E8449357417}" type="datetimeFigureOut">
              <a:rPr lang="en-US" smtClean="0"/>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203924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E63EE-C0BE-48B1-B476-1E8449357417}"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7105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E63EE-C0BE-48B1-B476-1E8449357417}"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F72-185C-4C32-BD30-4213C1BFB1B6}" type="slidenum">
              <a:rPr lang="en-US" smtClean="0"/>
              <a:t>‹#›</a:t>
            </a:fld>
            <a:endParaRPr lang="en-US"/>
          </a:p>
        </p:txBody>
      </p:sp>
    </p:spTree>
    <p:extLst>
      <p:ext uri="{BB962C8B-B14F-4D97-AF65-F5344CB8AC3E}">
        <p14:creationId xmlns:p14="http://schemas.microsoft.com/office/powerpoint/2010/main" val="379361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E63EE-C0BE-48B1-B476-1E8449357417}" type="datetimeFigureOut">
              <a:rPr lang="en-US" smtClean="0"/>
              <a:t>5/5/2013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1DF72-185C-4C32-BD30-4213C1BFB1B6}" type="slidenum">
              <a:rPr lang="en-US" smtClean="0"/>
              <a:t>‹#›</a:t>
            </a:fld>
            <a:endParaRPr lang="en-US"/>
          </a:p>
        </p:txBody>
      </p:sp>
    </p:spTree>
    <p:extLst>
      <p:ext uri="{BB962C8B-B14F-4D97-AF65-F5344CB8AC3E}">
        <p14:creationId xmlns:p14="http://schemas.microsoft.com/office/powerpoint/2010/main" val="191289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b="1" dirty="0" smtClean="0"/>
              <a:t>枉然与安然</a:t>
            </a:r>
            <a:r>
              <a:rPr lang="en-US" altLang="zh-CN" b="1" dirty="0" smtClean="0"/>
              <a:t/>
            </a:r>
            <a:br>
              <a:rPr lang="en-US" altLang="zh-CN" b="1" dirty="0" smtClean="0"/>
            </a:br>
            <a:r>
              <a:rPr lang="en-US" altLang="zh-CN" dirty="0" smtClean="0">
                <a:latin typeface="Arial" pitchFamily="34" charset="0"/>
                <a:cs typeface="Arial" pitchFamily="34" charset="0"/>
              </a:rPr>
              <a:t>In Vain or In Peace</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zh-CN" altLang="en-US" sz="3600" b="1" dirty="0" smtClean="0">
                <a:solidFill>
                  <a:schemeClr val="tx1"/>
                </a:solidFill>
                <a:latin typeface="+mn-ea"/>
              </a:rPr>
              <a:t>黄力夫弟兄 </a:t>
            </a:r>
            <a:r>
              <a:rPr lang="en-US" altLang="zh-CN" sz="3600" dirty="0" smtClean="0">
                <a:solidFill>
                  <a:schemeClr val="tx1"/>
                </a:solidFill>
                <a:latin typeface="Arial" pitchFamily="34" charset="0"/>
                <a:cs typeface="Arial" pitchFamily="34" charset="0"/>
              </a:rPr>
              <a:t>Leaf Huang</a:t>
            </a:r>
          </a:p>
          <a:p>
            <a:r>
              <a:rPr lang="zh-CN" altLang="en-US" sz="3600" b="1" dirty="0">
                <a:solidFill>
                  <a:schemeClr val="tx1"/>
                </a:solidFill>
                <a:latin typeface="+mn-ea"/>
              </a:rPr>
              <a:t>北</a:t>
            </a:r>
            <a:r>
              <a:rPr lang="zh-CN" altLang="en-US" sz="3600" b="1" dirty="0" smtClean="0">
                <a:solidFill>
                  <a:schemeClr val="tx1"/>
                </a:solidFill>
                <a:latin typeface="+mn-ea"/>
              </a:rPr>
              <a:t>卡华人福音基督教会 </a:t>
            </a:r>
            <a:r>
              <a:rPr lang="en-US" altLang="zh-CN" sz="3600" dirty="0" smtClean="0">
                <a:solidFill>
                  <a:schemeClr val="tx1"/>
                </a:solidFill>
                <a:latin typeface="Arial" pitchFamily="34" charset="0"/>
                <a:cs typeface="Arial" pitchFamily="34" charset="0"/>
              </a:rPr>
              <a:t>CCMC</a:t>
            </a:r>
            <a:endParaRPr lang="en-US"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74606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zh-CN" altLang="en-US" b="1" dirty="0">
                <a:latin typeface="+mn-ea"/>
              </a:rPr>
              <a:t>耶和华所亲爱</a:t>
            </a:r>
            <a:r>
              <a:rPr lang="zh-CN" altLang="en-US" b="1" dirty="0" smtClean="0">
                <a:latin typeface="+mn-ea"/>
              </a:rPr>
              <a:t>的 </a:t>
            </a:r>
            <a:r>
              <a:rPr lang="en-US" altLang="zh-CN" dirty="0" smtClean="0">
                <a:cs typeface="Arial" pitchFamily="34" charset="0"/>
              </a:rPr>
              <a:t>Those </a:t>
            </a:r>
            <a:r>
              <a:rPr lang="en-US" altLang="zh-CN" dirty="0">
                <a:cs typeface="Arial" pitchFamily="34" charset="0"/>
              </a:rPr>
              <a:t>he loves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smtClean="0"/>
              <a:t>与神的关系亲密，走在神的旨意中。</a:t>
            </a:r>
            <a:r>
              <a:rPr lang="en-US" altLang="zh-CN" sz="3600" dirty="0" smtClean="0"/>
              <a:t>Close to God, and walks in His will.</a:t>
            </a:r>
          </a:p>
          <a:p>
            <a:r>
              <a:rPr lang="zh-CN" altLang="en-US" sz="3600" b="1" dirty="0" smtClean="0"/>
              <a:t>在主里有平安。</a:t>
            </a:r>
            <a:r>
              <a:rPr lang="en-US" altLang="zh-CN" sz="3600" dirty="0" smtClean="0"/>
              <a:t>Peace in the Lord.</a:t>
            </a:r>
            <a:endParaRPr lang="en-US" sz="3600" dirty="0"/>
          </a:p>
        </p:txBody>
      </p:sp>
    </p:spTree>
    <p:extLst>
      <p:ext uri="{BB962C8B-B14F-4D97-AF65-F5344CB8AC3E}">
        <p14:creationId xmlns:p14="http://schemas.microsoft.com/office/powerpoint/2010/main" val="228871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zh-CN" altLang="en-US" b="1" dirty="0"/>
              <a:t>如</a:t>
            </a:r>
            <a:r>
              <a:rPr lang="zh-CN" altLang="en-US" b="1" dirty="0" smtClean="0"/>
              <a:t>何安然 </a:t>
            </a:r>
            <a:r>
              <a:rPr lang="en-US" altLang="zh-CN" dirty="0" smtClean="0"/>
              <a:t>How to be in peace?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a:t>明</a:t>
            </a:r>
            <a:r>
              <a:rPr lang="zh-CN" altLang="en-US" sz="3600" b="1" dirty="0" smtClean="0"/>
              <a:t>白神的旨意。</a:t>
            </a:r>
            <a:r>
              <a:rPr lang="en-US" altLang="zh-CN" sz="3600" dirty="0" smtClean="0"/>
              <a:t>Understand God’s will.</a:t>
            </a:r>
          </a:p>
          <a:p>
            <a:r>
              <a:rPr lang="zh-CN" altLang="en-US" sz="3600" b="1" dirty="0"/>
              <a:t>努</a:t>
            </a:r>
            <a:r>
              <a:rPr lang="zh-CN" altLang="en-US" sz="3600" b="1" dirty="0" smtClean="0"/>
              <a:t>力工作。</a:t>
            </a:r>
            <a:r>
              <a:rPr lang="en-US" altLang="zh-CN" sz="3600" b="1" dirty="0" smtClean="0"/>
              <a:t>	</a:t>
            </a:r>
            <a:r>
              <a:rPr lang="en-US" altLang="zh-CN" sz="3600" dirty="0" smtClean="0"/>
              <a:t>Work hard.</a:t>
            </a:r>
          </a:p>
          <a:p>
            <a:r>
              <a:rPr lang="zh-CN" altLang="en-US" sz="3600" b="1" dirty="0"/>
              <a:t>祷</a:t>
            </a:r>
            <a:r>
              <a:rPr lang="zh-CN" altLang="en-US" sz="3600" b="1" dirty="0" smtClean="0"/>
              <a:t>告交托。</a:t>
            </a:r>
            <a:r>
              <a:rPr lang="en-US" altLang="zh-CN" sz="3600" dirty="0" smtClean="0"/>
              <a:t>Pray and trust.</a:t>
            </a:r>
            <a:endParaRPr lang="en-US" sz="3600" dirty="0"/>
          </a:p>
        </p:txBody>
      </p:sp>
    </p:spTree>
    <p:extLst>
      <p:ext uri="{BB962C8B-B14F-4D97-AF65-F5344CB8AC3E}">
        <p14:creationId xmlns:p14="http://schemas.microsoft.com/office/powerpoint/2010/main" val="346732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zh-CN" altLang="en-US" b="1" dirty="0"/>
              <a:t>明白神的旨</a:t>
            </a:r>
            <a:r>
              <a:rPr lang="zh-CN" altLang="en-US" b="1" dirty="0" smtClean="0"/>
              <a:t>意 </a:t>
            </a:r>
            <a:r>
              <a:rPr lang="en-US" altLang="zh-CN" dirty="0" smtClean="0"/>
              <a:t>Understand </a:t>
            </a:r>
            <a:r>
              <a:rPr lang="en-US" altLang="zh-CN" dirty="0"/>
              <a:t>God’s will</a:t>
            </a:r>
            <a:endParaRPr lang="en-US" dirty="0"/>
          </a:p>
        </p:txBody>
      </p:sp>
      <p:sp>
        <p:nvSpPr>
          <p:cNvPr id="3" name="Content Placeholder 2"/>
          <p:cNvSpPr>
            <a:spLocks noGrp="1"/>
          </p:cNvSpPr>
          <p:nvPr>
            <p:ph idx="1"/>
          </p:nvPr>
        </p:nvSpPr>
        <p:spPr>
          <a:xfrm>
            <a:off x="457200" y="914400"/>
            <a:ext cx="8229600" cy="5562600"/>
          </a:xfrm>
        </p:spPr>
        <p:txBody>
          <a:bodyPr>
            <a:normAutofit lnSpcReduction="10000"/>
          </a:bodyPr>
          <a:lstStyle/>
          <a:p>
            <a:r>
              <a:rPr lang="zh-CN" altLang="en-US" sz="3600" b="1" dirty="0" smtClean="0"/>
              <a:t>不违反圣经的原则。</a:t>
            </a:r>
            <a:r>
              <a:rPr lang="en-US" altLang="zh-CN" sz="3600" dirty="0" smtClean="0"/>
              <a:t>Not violating biblical principles.</a:t>
            </a:r>
            <a:endParaRPr lang="en-US" altLang="zh-CN" sz="3600" b="1" dirty="0" smtClean="0"/>
          </a:p>
          <a:p>
            <a:r>
              <a:rPr lang="zh-CN" altLang="en-US" sz="3600" b="1" dirty="0"/>
              <a:t>内</a:t>
            </a:r>
            <a:r>
              <a:rPr lang="zh-CN" altLang="en-US" sz="3600" b="1" dirty="0" smtClean="0"/>
              <a:t>心的平安。</a:t>
            </a:r>
            <a:r>
              <a:rPr lang="en-US" altLang="zh-CN" sz="3600" dirty="0" smtClean="0"/>
              <a:t>Inner peace.</a:t>
            </a:r>
          </a:p>
          <a:p>
            <a:r>
              <a:rPr lang="zh-CN" altLang="en-US" sz="3600" b="1" dirty="0"/>
              <a:t>客</a:t>
            </a:r>
            <a:r>
              <a:rPr lang="zh-CN" altLang="en-US" sz="3600" b="1" dirty="0" smtClean="0"/>
              <a:t>观的印证。</a:t>
            </a:r>
            <a:r>
              <a:rPr lang="en-US" altLang="zh-CN" sz="3600" dirty="0" smtClean="0"/>
              <a:t>Objective confirmation.</a:t>
            </a:r>
          </a:p>
          <a:p>
            <a:pPr marL="0" indent="0">
              <a:buNone/>
            </a:pPr>
            <a:endParaRPr lang="en-US" altLang="zh-CN" sz="3600" dirty="0" smtClean="0"/>
          </a:p>
          <a:p>
            <a:r>
              <a:rPr lang="zh-CN" altLang="en-US" sz="3600" b="1" dirty="0"/>
              <a:t>内心的平</a:t>
            </a:r>
            <a:r>
              <a:rPr lang="zh-CN" altLang="en-US" sz="3600" b="1" dirty="0" smtClean="0"/>
              <a:t>安最靠不住。</a:t>
            </a:r>
            <a:r>
              <a:rPr lang="en-US" altLang="zh-CN" sz="3600" dirty="0" smtClean="0"/>
              <a:t>”Inner peace” not reliable.</a:t>
            </a:r>
          </a:p>
          <a:p>
            <a:r>
              <a:rPr lang="zh-CN" altLang="en-US" sz="3600" b="1" dirty="0"/>
              <a:t>客观的印</a:t>
            </a:r>
            <a:r>
              <a:rPr lang="zh-CN" altLang="en-US" sz="3600" b="1" dirty="0" smtClean="0"/>
              <a:t>证</a:t>
            </a:r>
            <a:r>
              <a:rPr lang="zh-CN" altLang="en-US" sz="3600" b="1" dirty="0"/>
              <a:t>最重</a:t>
            </a:r>
            <a:r>
              <a:rPr lang="zh-CN" altLang="en-US" sz="3600" b="1" dirty="0" smtClean="0"/>
              <a:t>要。</a:t>
            </a:r>
            <a:r>
              <a:rPr lang="en-US" altLang="zh-CN" sz="3600" dirty="0" smtClean="0"/>
              <a:t>Objective confirmation most important.</a:t>
            </a:r>
            <a:endParaRPr lang="en-US" sz="3600" dirty="0"/>
          </a:p>
        </p:txBody>
      </p:sp>
    </p:spTree>
    <p:extLst>
      <p:ext uri="{BB962C8B-B14F-4D97-AF65-F5344CB8AC3E}">
        <p14:creationId xmlns:p14="http://schemas.microsoft.com/office/powerpoint/2010/main" val="26319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zh-CN" altLang="en-US" b="1" dirty="0"/>
              <a:t>努力工</a:t>
            </a:r>
            <a:r>
              <a:rPr lang="zh-CN" altLang="en-US" b="1" dirty="0" smtClean="0"/>
              <a:t>作</a:t>
            </a:r>
            <a:r>
              <a:rPr lang="zh-CN" altLang="en-US" b="1" dirty="0"/>
              <a:t> </a:t>
            </a:r>
            <a:r>
              <a:rPr lang="en-US" altLang="zh-CN" dirty="0" smtClean="0"/>
              <a:t>Work </a:t>
            </a:r>
            <a:r>
              <a:rPr lang="en-US" altLang="zh-CN" dirty="0"/>
              <a:t>hard</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smtClean="0">
                <a:solidFill>
                  <a:srgbClr val="000000"/>
                </a:solidFill>
                <a:latin typeface="Times New Roman"/>
              </a:rPr>
              <a:t>懒惰使人沉睡。懈怠的人，必受饥饿。</a:t>
            </a:r>
            <a:r>
              <a:rPr lang="en-US" sz="3600" dirty="0"/>
              <a:t> Laziness brings on deep sleep, and the shiftless go hungry</a:t>
            </a:r>
            <a:r>
              <a:rPr lang="en-US" sz="3600" dirty="0" smtClean="0"/>
              <a:t>.	</a:t>
            </a:r>
            <a:r>
              <a:rPr lang="zh-CN" altLang="en-US" sz="3600" b="1" dirty="0" smtClean="0"/>
              <a:t>箴</a:t>
            </a:r>
            <a:r>
              <a:rPr lang="zh-CN" altLang="en-US" sz="3600" dirty="0" smtClean="0"/>
              <a:t> </a:t>
            </a:r>
            <a:r>
              <a:rPr lang="en-US" altLang="zh-CN" sz="3600" dirty="0" smtClean="0"/>
              <a:t>Pro 19:15</a:t>
            </a:r>
            <a:endParaRPr lang="en-US" sz="3600" b="1" dirty="0"/>
          </a:p>
        </p:txBody>
      </p:sp>
    </p:spTree>
    <p:extLst>
      <p:ext uri="{BB962C8B-B14F-4D97-AF65-F5344CB8AC3E}">
        <p14:creationId xmlns:p14="http://schemas.microsoft.com/office/powerpoint/2010/main" val="387833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zh-CN" altLang="en-US" b="1" dirty="0"/>
              <a:t>祷告交</a:t>
            </a:r>
            <a:r>
              <a:rPr lang="zh-CN" altLang="en-US" b="1" dirty="0" smtClean="0"/>
              <a:t>托 </a:t>
            </a:r>
            <a:r>
              <a:rPr lang="en-US" altLang="zh-CN" dirty="0" smtClean="0"/>
              <a:t>Pray </a:t>
            </a:r>
            <a:r>
              <a:rPr lang="en-US" altLang="zh-CN" dirty="0"/>
              <a:t>and trust</a:t>
            </a:r>
            <a:endParaRPr lang="en-US" dirty="0"/>
          </a:p>
        </p:txBody>
      </p:sp>
      <p:sp>
        <p:nvSpPr>
          <p:cNvPr id="3" name="Content Placeholder 2"/>
          <p:cNvSpPr>
            <a:spLocks noGrp="1"/>
          </p:cNvSpPr>
          <p:nvPr>
            <p:ph idx="1"/>
          </p:nvPr>
        </p:nvSpPr>
        <p:spPr>
          <a:xfrm>
            <a:off x="457200" y="914400"/>
            <a:ext cx="8229600" cy="5410200"/>
          </a:xfrm>
        </p:spPr>
        <p:txBody>
          <a:bodyPr>
            <a:normAutofit fontScale="92500"/>
          </a:bodyPr>
          <a:lstStyle/>
          <a:p>
            <a:r>
              <a:rPr lang="zh-CN" altLang="en-US" sz="3900" b="1" dirty="0">
                <a:latin typeface="+mn-ea"/>
              </a:rPr>
              <a:t>应当一无挂虑，只要凡事藉著祷告、祈求，和感谢，将你们所要的告诉神。</a:t>
            </a:r>
            <a:r>
              <a:rPr lang="en-US" altLang="zh-CN" sz="3900" b="1" dirty="0">
                <a:latin typeface="+mn-ea"/>
              </a:rPr>
              <a:t> </a:t>
            </a:r>
            <a:r>
              <a:rPr lang="zh-CN" altLang="en-US" sz="3900" b="1" dirty="0" smtClean="0">
                <a:latin typeface="+mn-ea"/>
              </a:rPr>
              <a:t>神</a:t>
            </a:r>
            <a:r>
              <a:rPr lang="zh-CN" altLang="en-US" sz="3900" b="1" dirty="0">
                <a:latin typeface="+mn-ea"/>
              </a:rPr>
              <a:t>所赐、出人意外的平安必在基督耶稣里保守你们的心怀意念。</a:t>
            </a:r>
            <a:r>
              <a:rPr lang="en-US" altLang="zh-CN" dirty="0"/>
              <a:t> </a:t>
            </a:r>
            <a:r>
              <a:rPr lang="en-US" sz="3600" dirty="0"/>
              <a:t>Do not be anxious about anything, but in every situation, by prayer and petition, with thanksgiving, present your requests to God. </a:t>
            </a:r>
            <a:r>
              <a:rPr lang="en-US" sz="3600" dirty="0" smtClean="0"/>
              <a:t>And </a:t>
            </a:r>
            <a:r>
              <a:rPr lang="en-US" sz="3600" dirty="0"/>
              <a:t>the peace of God, which transcends all understanding, will guard your hearts and your minds in Christ Jesus. </a:t>
            </a:r>
            <a:r>
              <a:rPr lang="en-US" sz="3600" dirty="0" smtClean="0"/>
              <a:t>	</a:t>
            </a:r>
            <a:r>
              <a:rPr lang="zh-CN" altLang="en-US" sz="3600" b="1" dirty="0" smtClean="0"/>
              <a:t>腓</a:t>
            </a:r>
            <a:r>
              <a:rPr lang="zh-CN" altLang="en-US" sz="3600" dirty="0" smtClean="0"/>
              <a:t> </a:t>
            </a:r>
            <a:r>
              <a:rPr lang="en-US" sz="3600" dirty="0" err="1" smtClean="0"/>
              <a:t>Php</a:t>
            </a:r>
            <a:r>
              <a:rPr lang="en-US" sz="3600" dirty="0" smtClean="0"/>
              <a:t> </a:t>
            </a:r>
            <a:r>
              <a:rPr lang="en-US" sz="3600" dirty="0"/>
              <a:t>4:7 </a:t>
            </a:r>
            <a:endParaRPr lang="en-US" altLang="zh-CN" sz="3600" dirty="0"/>
          </a:p>
          <a:p>
            <a:endParaRPr lang="en-US" dirty="0"/>
          </a:p>
        </p:txBody>
      </p:sp>
    </p:spTree>
    <p:extLst>
      <p:ext uri="{BB962C8B-B14F-4D97-AF65-F5344CB8AC3E}">
        <p14:creationId xmlns:p14="http://schemas.microsoft.com/office/powerpoint/2010/main" val="386911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zh-CN" altLang="en-US" b="1" dirty="0" smtClean="0"/>
              <a:t>在苦难中有平安 </a:t>
            </a:r>
            <a:r>
              <a:rPr lang="en-US" altLang="zh-CN" dirty="0" smtClean="0"/>
              <a:t>Peace in suffering</a:t>
            </a:r>
            <a:r>
              <a:rPr lang="en-US" altLang="zh-CN" b="1" dirty="0" smtClean="0"/>
              <a:t> </a:t>
            </a:r>
            <a:endParaRPr lang="en-US" b="1" dirty="0"/>
          </a:p>
        </p:txBody>
      </p:sp>
      <p:sp>
        <p:nvSpPr>
          <p:cNvPr id="3" name="Content Placeholder 2"/>
          <p:cNvSpPr>
            <a:spLocks noGrp="1"/>
          </p:cNvSpPr>
          <p:nvPr>
            <p:ph idx="1"/>
          </p:nvPr>
        </p:nvSpPr>
        <p:spPr>
          <a:xfrm>
            <a:off x="457200" y="1066800"/>
            <a:ext cx="8229600" cy="5334000"/>
          </a:xfrm>
        </p:spPr>
        <p:txBody>
          <a:bodyPr>
            <a:normAutofit/>
          </a:bodyPr>
          <a:lstStyle/>
          <a:p>
            <a:r>
              <a:rPr lang="zh-CN" altLang="en-US" sz="3600" b="1" dirty="0" smtClean="0"/>
              <a:t>你</a:t>
            </a:r>
            <a:r>
              <a:rPr lang="zh-CN" altLang="en-US" sz="3600" b="1" dirty="0"/>
              <a:t>要以你的训言引导我，以後必接我到荣耀里</a:t>
            </a:r>
            <a:r>
              <a:rPr lang="zh-CN" altLang="en-US" sz="3600" b="1" dirty="0" smtClean="0"/>
              <a:t>。</a:t>
            </a:r>
            <a:r>
              <a:rPr lang="en-US" sz="3600" dirty="0"/>
              <a:t> You guide me with your counsel, and afterward you will take me into glory. </a:t>
            </a:r>
            <a:r>
              <a:rPr lang="en-US" sz="3600" dirty="0" smtClean="0"/>
              <a:t>			</a:t>
            </a:r>
            <a:r>
              <a:rPr lang="zh-CN" altLang="en-US" sz="3600" b="1" dirty="0" smtClean="0"/>
              <a:t>诗</a:t>
            </a:r>
            <a:r>
              <a:rPr lang="zh-CN" altLang="en-US" sz="3600" dirty="0" smtClean="0"/>
              <a:t> </a:t>
            </a:r>
            <a:r>
              <a:rPr lang="en-US" sz="3600" dirty="0" err="1" smtClean="0"/>
              <a:t>Psm</a:t>
            </a:r>
            <a:r>
              <a:rPr lang="en-US" sz="3600" dirty="0" smtClean="0"/>
              <a:t> 73:24</a:t>
            </a:r>
          </a:p>
          <a:p>
            <a:r>
              <a:rPr lang="zh-CN" altLang="en-US" sz="3600" b="1" dirty="0" smtClean="0"/>
              <a:t>我</a:t>
            </a:r>
            <a:r>
              <a:rPr lang="zh-CN" altLang="en-US" sz="3600" b="1" dirty="0"/>
              <a:t>的肉体和我的心肠衰残；但神是我心里的力量，又是我的福分，直到永远。</a:t>
            </a:r>
            <a:r>
              <a:rPr lang="en-US" sz="3600" dirty="0"/>
              <a:t> My flesh and my heart may fail, but God is the strength of my heart and my portion forever. 		</a:t>
            </a:r>
            <a:r>
              <a:rPr lang="zh-CN" altLang="en-US" sz="3600" b="1" dirty="0"/>
              <a:t>诗</a:t>
            </a:r>
            <a:r>
              <a:rPr lang="zh-CN" altLang="en-US" sz="3600" dirty="0"/>
              <a:t> </a:t>
            </a:r>
            <a:r>
              <a:rPr lang="en-US" altLang="zh-CN" sz="3600" dirty="0" err="1"/>
              <a:t>Psm</a:t>
            </a:r>
            <a:r>
              <a:rPr lang="en-US" altLang="zh-CN" sz="3600" dirty="0"/>
              <a:t> </a:t>
            </a:r>
            <a:r>
              <a:rPr lang="en-US" altLang="zh-CN" sz="3600" dirty="0" smtClean="0"/>
              <a:t>73:26</a:t>
            </a:r>
            <a:endParaRPr lang="en-US" sz="3600" dirty="0"/>
          </a:p>
        </p:txBody>
      </p:sp>
    </p:spTree>
    <p:extLst>
      <p:ext uri="{BB962C8B-B14F-4D97-AF65-F5344CB8AC3E}">
        <p14:creationId xmlns:p14="http://schemas.microsoft.com/office/powerpoint/2010/main" val="273123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a:bodyPr>
          <a:lstStyle/>
          <a:p>
            <a:r>
              <a:rPr lang="zh-CN" altLang="en-US" sz="3600" b="1" dirty="0"/>
              <a:t>我们这至暂至轻的苦楚，要为我们成就极重无比、永远的荣耀</a:t>
            </a:r>
            <a:r>
              <a:rPr lang="zh-CN" altLang="en-US" sz="3600" b="1" dirty="0" smtClean="0"/>
              <a:t>。</a:t>
            </a:r>
            <a:r>
              <a:rPr lang="en-US" sz="3600" dirty="0" smtClean="0"/>
              <a:t>For </a:t>
            </a:r>
            <a:r>
              <a:rPr lang="en-US" sz="3600" dirty="0"/>
              <a:t>our light and momentary troubles are achieving for us an eternal glory that far outweighs them all. </a:t>
            </a:r>
            <a:r>
              <a:rPr lang="en-US" sz="3600" dirty="0" smtClean="0"/>
              <a:t>								</a:t>
            </a:r>
            <a:r>
              <a:rPr lang="zh-CN" altLang="en-US" sz="3600" b="1" dirty="0" smtClean="0"/>
              <a:t>林后 </a:t>
            </a:r>
            <a:r>
              <a:rPr lang="en-US" sz="3600" dirty="0" smtClean="0"/>
              <a:t>II </a:t>
            </a:r>
            <a:r>
              <a:rPr lang="en-US" sz="3600" dirty="0" err="1" smtClean="0"/>
              <a:t>Cor</a:t>
            </a:r>
            <a:r>
              <a:rPr lang="en-US" sz="3600" dirty="0" smtClean="0"/>
              <a:t> 4:17</a:t>
            </a:r>
            <a:endParaRPr lang="en-US" sz="3600" b="1" dirty="0"/>
          </a:p>
        </p:txBody>
      </p:sp>
    </p:spTree>
    <p:extLst>
      <p:ext uri="{BB962C8B-B14F-4D97-AF65-F5344CB8AC3E}">
        <p14:creationId xmlns:p14="http://schemas.microsoft.com/office/powerpoint/2010/main" val="2466950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zh-CN" altLang="en-US" b="1" dirty="0"/>
              <a:t>耶和华是我的牧</a:t>
            </a:r>
            <a:r>
              <a:rPr lang="zh-CN" altLang="en-US" b="1" dirty="0" smtClean="0"/>
              <a:t>者</a:t>
            </a:r>
            <a:r>
              <a:rPr lang="en-US" altLang="zh-CN" b="1" dirty="0" smtClean="0"/>
              <a:t/>
            </a:r>
            <a:br>
              <a:rPr lang="en-US" altLang="zh-CN" b="1" dirty="0" smtClean="0"/>
            </a:br>
            <a:r>
              <a:rPr lang="en-US" dirty="0" smtClean="0"/>
              <a:t>The </a:t>
            </a:r>
            <a:r>
              <a:rPr lang="en-US" dirty="0"/>
              <a:t>LORD is my shepherd</a:t>
            </a:r>
          </a:p>
        </p:txBody>
      </p:sp>
      <p:sp>
        <p:nvSpPr>
          <p:cNvPr id="3" name="Content Placeholder 2"/>
          <p:cNvSpPr>
            <a:spLocks noGrp="1"/>
          </p:cNvSpPr>
          <p:nvPr>
            <p:ph idx="1"/>
          </p:nvPr>
        </p:nvSpPr>
        <p:spPr>
          <a:xfrm>
            <a:off x="457200" y="1722437"/>
            <a:ext cx="8229600" cy="4525963"/>
          </a:xfrm>
        </p:spPr>
        <p:txBody>
          <a:bodyPr>
            <a:normAutofit/>
          </a:bodyPr>
          <a:lstStyle/>
          <a:p>
            <a:r>
              <a:rPr lang="zh-CN" altLang="en-US" sz="3600" b="1" dirty="0" smtClean="0"/>
              <a:t>牧童的故事。</a:t>
            </a:r>
            <a:r>
              <a:rPr lang="en-US" altLang="zh-CN" sz="3600" dirty="0" smtClean="0"/>
              <a:t>The story of a shepherd boy.</a:t>
            </a:r>
          </a:p>
          <a:p>
            <a:r>
              <a:rPr lang="zh-CN" altLang="en-US" sz="3600" b="1" dirty="0"/>
              <a:t>我</a:t>
            </a:r>
            <a:r>
              <a:rPr lang="zh-CN" altLang="en-US" sz="3600" b="1" dirty="0" smtClean="0"/>
              <a:t>的。</a:t>
            </a:r>
            <a:r>
              <a:rPr lang="en-US" altLang="zh-CN" sz="3600" dirty="0" smtClean="0"/>
              <a:t>My.</a:t>
            </a:r>
          </a:p>
          <a:p>
            <a:r>
              <a:rPr lang="zh-CN" altLang="en-US" sz="3600" b="1" dirty="0" smtClean="0"/>
              <a:t>带戒指的手指。</a:t>
            </a:r>
            <a:r>
              <a:rPr lang="en-US" altLang="zh-CN" sz="3600" dirty="0" smtClean="0"/>
              <a:t>Ring finger.</a:t>
            </a:r>
            <a:endParaRPr lang="en-US" sz="3600" dirty="0"/>
          </a:p>
        </p:txBody>
      </p:sp>
    </p:spTree>
    <p:extLst>
      <p:ext uri="{BB962C8B-B14F-4D97-AF65-F5344CB8AC3E}">
        <p14:creationId xmlns:p14="http://schemas.microsoft.com/office/powerpoint/2010/main" val="275655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zh-CN" altLang="en-US" b="1" dirty="0" smtClean="0"/>
              <a:t>两句警语</a:t>
            </a:r>
            <a:r>
              <a:rPr lang="zh-CN" altLang="en-US" dirty="0" smtClean="0"/>
              <a:t> </a:t>
            </a:r>
            <a:r>
              <a:rPr lang="en-US" altLang="zh-CN" dirty="0" smtClean="0"/>
              <a:t>Two warning sentences</a:t>
            </a:r>
            <a:endParaRPr lang="en-US" dirty="0"/>
          </a:p>
        </p:txBody>
      </p:sp>
      <p:sp>
        <p:nvSpPr>
          <p:cNvPr id="3" name="Content Placeholder 2"/>
          <p:cNvSpPr>
            <a:spLocks noGrp="1"/>
          </p:cNvSpPr>
          <p:nvPr>
            <p:ph idx="1"/>
          </p:nvPr>
        </p:nvSpPr>
        <p:spPr>
          <a:xfrm>
            <a:off x="457200" y="990600"/>
            <a:ext cx="8229600" cy="5410200"/>
          </a:xfrm>
        </p:spPr>
        <p:txBody>
          <a:bodyPr>
            <a:normAutofit/>
          </a:bodyPr>
          <a:lstStyle/>
          <a:p>
            <a:r>
              <a:rPr lang="zh-CN" altLang="en-US" sz="3600" b="1" dirty="0">
                <a:latin typeface="+mn-ea"/>
              </a:rPr>
              <a:t>若不是耶和华建造房屋，建造的人就枉然劳力；若不是耶和华看守城池，看守的人就枉然警醒</a:t>
            </a:r>
            <a:r>
              <a:rPr lang="zh-CN" altLang="en-US" sz="3600" b="1" dirty="0" smtClean="0">
                <a:latin typeface="+mn-ea"/>
              </a:rPr>
              <a:t>。</a:t>
            </a:r>
            <a:r>
              <a:rPr lang="en-US" altLang="zh-CN" sz="3600" dirty="0">
                <a:cs typeface="Arial" pitchFamily="34" charset="0"/>
              </a:rPr>
              <a:t> Unless the LORD builds the house, the builders labor in vain. Unless the LORD watches over the city, the guards stand watch in vain. </a:t>
            </a:r>
            <a:endParaRPr lang="en-US" altLang="zh-CN" sz="3600" dirty="0" smtClean="0">
              <a:cs typeface="Arial" pitchFamily="34" charset="0"/>
            </a:endParaRPr>
          </a:p>
          <a:p>
            <a:r>
              <a:rPr lang="zh-CN" altLang="en-US" sz="3600" b="1" dirty="0">
                <a:cs typeface="Arial" pitchFamily="34" charset="0"/>
              </a:rPr>
              <a:t>警告</a:t>
            </a:r>
            <a:r>
              <a:rPr lang="zh-CN" altLang="en-US" sz="3600" b="1" dirty="0" smtClean="0">
                <a:cs typeface="Arial" pitchFamily="34" charset="0"/>
              </a:rPr>
              <a:t>建立事业的基督徒。</a:t>
            </a:r>
            <a:r>
              <a:rPr lang="en-US" altLang="zh-CN" sz="3600" dirty="0" smtClean="0">
                <a:cs typeface="Arial" pitchFamily="34" charset="0"/>
              </a:rPr>
              <a:t>Warning to Christians who are building a career.</a:t>
            </a:r>
          </a:p>
        </p:txBody>
      </p:sp>
    </p:spTree>
    <p:extLst>
      <p:ext uri="{BB962C8B-B14F-4D97-AF65-F5344CB8AC3E}">
        <p14:creationId xmlns:p14="http://schemas.microsoft.com/office/powerpoint/2010/main" val="348113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zh-CN" altLang="en-US" sz="3600" b="1" dirty="0" smtClean="0"/>
              <a:t>要走在神的道路中。</a:t>
            </a:r>
            <a:r>
              <a:rPr lang="en-US" altLang="zh-CN" sz="3600" dirty="0" smtClean="0"/>
              <a:t>Walk in God’s way.</a:t>
            </a:r>
          </a:p>
          <a:p>
            <a:r>
              <a:rPr lang="zh-CN" altLang="en-US" sz="3600" b="1" dirty="0" smtClean="0"/>
              <a:t>走后门的人没有神的祝福。</a:t>
            </a:r>
            <a:r>
              <a:rPr lang="en-US" altLang="zh-CN" sz="3600" dirty="0" smtClean="0"/>
              <a:t>No God’s blessings for those going through the back door.</a:t>
            </a:r>
            <a:endParaRPr lang="en-US" sz="3600" dirty="0" smtClean="0"/>
          </a:p>
          <a:p>
            <a:r>
              <a:rPr lang="en-US" sz="3600" dirty="0">
                <a:cs typeface="Arial" pitchFamily="34" charset="0"/>
              </a:rPr>
              <a:t>UJB</a:t>
            </a:r>
            <a:r>
              <a:rPr lang="en-US" sz="3600" dirty="0" smtClean="0">
                <a:cs typeface="Arial" pitchFamily="34" charset="0"/>
              </a:rPr>
              <a:t>. “Unless Jehovah Builds”</a:t>
            </a:r>
            <a:r>
              <a:rPr lang="zh-CN" altLang="en-US" sz="3600" b="1" dirty="0">
                <a:latin typeface="+mn-ea"/>
              </a:rPr>
              <a:t>若不是耶和华建</a:t>
            </a:r>
            <a:r>
              <a:rPr lang="zh-CN" altLang="en-US" sz="3600" b="1" dirty="0" smtClean="0">
                <a:latin typeface="+mn-ea"/>
              </a:rPr>
              <a:t>造。</a:t>
            </a:r>
            <a:endParaRPr lang="en-US" sz="3600" dirty="0"/>
          </a:p>
        </p:txBody>
      </p:sp>
    </p:spTree>
    <p:extLst>
      <p:ext uri="{BB962C8B-B14F-4D97-AF65-F5344CB8AC3E}">
        <p14:creationId xmlns:p14="http://schemas.microsoft.com/office/powerpoint/2010/main" val="233175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77200" cy="5816977"/>
          </a:xfrm>
          <a:prstGeom prst="rect">
            <a:avLst/>
          </a:prstGeom>
          <a:noFill/>
        </p:spPr>
        <p:txBody>
          <a:bodyPr wrap="square" rtlCol="0">
            <a:spAutoFit/>
          </a:bodyPr>
          <a:lstStyle/>
          <a:p>
            <a:r>
              <a:rPr lang="zh-CN" altLang="en-US" sz="3600" b="1" dirty="0" smtClean="0">
                <a:latin typeface="+mn-ea"/>
              </a:rPr>
              <a:t>若不是耶和华建造房屋，建造的人就枉然劳力；若不是耶和华看守城池，看守的人就枉然警醒。 你们清晨早起，夜晚安歇，吃劳碌得来的饭，本是枉然；惟有耶和华所亲爱的，必叫他安然睡觉。 </a:t>
            </a:r>
            <a:r>
              <a:rPr lang="en-US" altLang="zh-CN" sz="3200" dirty="0" smtClean="0">
                <a:cs typeface="Arial" pitchFamily="34" charset="0"/>
              </a:rPr>
              <a:t>Unless the LORD builds the house, the builders labor in vain. Unless the LORD watches over the city, the guards stand watch in vain. In vain you rise early and stay up late, toiling for food to eat-- for he grants sleep to those he loves.</a:t>
            </a:r>
            <a:r>
              <a:rPr lang="en-US" altLang="zh-CN" sz="3200" dirty="0" smtClean="0">
                <a:latin typeface="Arial" pitchFamily="34" charset="0"/>
                <a:cs typeface="Arial" pitchFamily="34" charset="0"/>
              </a:rPr>
              <a:t>						</a:t>
            </a:r>
            <a:r>
              <a:rPr lang="zh-CN" altLang="en-US" sz="3200" b="1" dirty="0" smtClean="0">
                <a:latin typeface="Arial" pitchFamily="34" charset="0"/>
                <a:cs typeface="Arial" pitchFamily="34" charset="0"/>
              </a:rPr>
              <a:t>诗</a:t>
            </a:r>
            <a:r>
              <a:rPr lang="zh-CN" altLang="en-US" sz="3200" dirty="0" smtClean="0">
                <a:latin typeface="Arial" pitchFamily="34" charset="0"/>
                <a:cs typeface="Arial" pitchFamily="34" charset="0"/>
              </a:rPr>
              <a:t> </a:t>
            </a:r>
            <a:r>
              <a:rPr lang="en-US" altLang="zh-CN" sz="3200" dirty="0" smtClean="0">
                <a:cs typeface="Arial" pitchFamily="34" charset="0"/>
              </a:rPr>
              <a:t>Psm127</a:t>
            </a:r>
            <a:r>
              <a:rPr lang="zh-CN" altLang="en-US" sz="3200" dirty="0" smtClean="0">
                <a:cs typeface="Arial" pitchFamily="34" charset="0"/>
              </a:rPr>
              <a:t>：</a:t>
            </a:r>
            <a:r>
              <a:rPr lang="en-US" altLang="zh-CN" sz="3200" dirty="0" smtClean="0">
                <a:cs typeface="Arial" pitchFamily="34" charset="0"/>
              </a:rPr>
              <a:t>1-2</a:t>
            </a:r>
            <a:endParaRPr lang="zh-CN" altLang="en-US" sz="3200" dirty="0">
              <a:cs typeface="Arial" pitchFamily="34" charset="0"/>
            </a:endParaRPr>
          </a:p>
        </p:txBody>
      </p:sp>
    </p:spTree>
    <p:extLst>
      <p:ext uri="{BB962C8B-B14F-4D97-AF65-F5344CB8AC3E}">
        <p14:creationId xmlns:p14="http://schemas.microsoft.com/office/powerpoint/2010/main" val="29514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zh-CN" altLang="en-US" b="1" dirty="0" smtClean="0"/>
              <a:t>一个笑话</a:t>
            </a:r>
            <a:r>
              <a:rPr lang="zh-CN" altLang="en-US" dirty="0" smtClean="0"/>
              <a:t> </a:t>
            </a:r>
            <a:r>
              <a:rPr lang="en-US" altLang="zh-CN" dirty="0" smtClean="0"/>
              <a:t>A joke</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zh-TW" altLang="en-US" sz="3600" b="1" dirty="0">
                <a:latin typeface="SimSun" pitchFamily="2" charset="-122"/>
                <a:ea typeface="SimSun" pitchFamily="2" charset="-122"/>
              </a:rPr>
              <a:t>阿呆給領導送紅包時，兩個人的對話頗有意思。</a:t>
            </a:r>
          </a:p>
          <a:p>
            <a:r>
              <a:rPr lang="zh-TW" altLang="en-US" sz="3600" b="1" dirty="0">
                <a:latin typeface="SimSun" pitchFamily="2" charset="-122"/>
                <a:ea typeface="SimSun" pitchFamily="2" charset="-122"/>
              </a:rPr>
              <a:t>領導</a:t>
            </a:r>
            <a:r>
              <a:rPr lang="zh-TW" altLang="en-US" sz="3600" b="1" dirty="0" smtClean="0">
                <a:latin typeface="SimSun" pitchFamily="2" charset="-122"/>
                <a:ea typeface="SimSun" pitchFamily="2" charset="-122"/>
              </a:rPr>
              <a:t>：你</a:t>
            </a:r>
            <a:r>
              <a:rPr lang="zh-TW" altLang="en-US" sz="3600" b="1" dirty="0">
                <a:latin typeface="SimSun" pitchFamily="2" charset="-122"/>
                <a:ea typeface="SimSun" pitchFamily="2" charset="-122"/>
              </a:rPr>
              <a:t>這是甚麼意思</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阿呆</a:t>
            </a:r>
            <a:r>
              <a:rPr lang="zh-TW" altLang="en-US" sz="3600" b="1" dirty="0" smtClean="0">
                <a:latin typeface="SimSun" pitchFamily="2" charset="-122"/>
                <a:ea typeface="SimSun" pitchFamily="2" charset="-122"/>
              </a:rPr>
              <a:t>：沒</a:t>
            </a:r>
            <a:r>
              <a:rPr lang="zh-TW" altLang="en-US" sz="3600" b="1" dirty="0">
                <a:latin typeface="SimSun" pitchFamily="2" charset="-122"/>
                <a:ea typeface="SimSun" pitchFamily="2" charset="-122"/>
              </a:rPr>
              <a:t>甚麼意思，意思意思而已</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領導</a:t>
            </a:r>
            <a:r>
              <a:rPr lang="zh-TW" altLang="en-US" sz="3600" b="1" dirty="0" smtClean="0">
                <a:latin typeface="SimSun" pitchFamily="2" charset="-122"/>
                <a:ea typeface="SimSun" pitchFamily="2" charset="-122"/>
              </a:rPr>
              <a:t>：你</a:t>
            </a:r>
            <a:r>
              <a:rPr lang="zh-TW" altLang="en-US" sz="3600" b="1" dirty="0">
                <a:latin typeface="SimSun" pitchFamily="2" charset="-122"/>
                <a:ea typeface="SimSun" pitchFamily="2" charset="-122"/>
              </a:rPr>
              <a:t>這就不夠意思了</a:t>
            </a:r>
            <a:r>
              <a:rPr lang="zh-TW" altLang="en-US" sz="3600" b="1" dirty="0" smtClean="0">
                <a:latin typeface="SimSun" pitchFamily="2" charset="-122"/>
                <a:ea typeface="SimSun" pitchFamily="2" charset="-122"/>
              </a:rPr>
              <a:t>。 </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阿呆：小意思，小意思</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p:txBody>
      </p:sp>
    </p:spTree>
    <p:extLst>
      <p:ext uri="{BB962C8B-B14F-4D97-AF65-F5344CB8AC3E}">
        <p14:creationId xmlns:p14="http://schemas.microsoft.com/office/powerpoint/2010/main" val="296209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a:bodyPr>
          <a:lstStyle/>
          <a:p>
            <a:r>
              <a:rPr lang="zh-TW" altLang="en-US" sz="3600" b="1" dirty="0" smtClean="0">
                <a:latin typeface="SimSun" pitchFamily="2" charset="-122"/>
                <a:ea typeface="SimSun" pitchFamily="2" charset="-122"/>
              </a:rPr>
              <a:t>領</a:t>
            </a:r>
            <a:r>
              <a:rPr lang="zh-TW" altLang="en-US" sz="3600" b="1" dirty="0">
                <a:latin typeface="SimSun" pitchFamily="2" charset="-122"/>
                <a:ea typeface="SimSun" pitchFamily="2" charset="-122"/>
              </a:rPr>
              <a:t>導</a:t>
            </a:r>
            <a:r>
              <a:rPr lang="zh-TW" altLang="en-US" sz="3600" b="1" dirty="0" smtClean="0">
                <a:latin typeface="SimSun" pitchFamily="2" charset="-122"/>
                <a:ea typeface="SimSun" pitchFamily="2" charset="-122"/>
              </a:rPr>
              <a:t>：你</a:t>
            </a:r>
            <a:r>
              <a:rPr lang="zh-TW" altLang="en-US" sz="3600" b="1" dirty="0">
                <a:latin typeface="SimSun" pitchFamily="2" charset="-122"/>
                <a:ea typeface="SimSun" pitchFamily="2" charset="-122"/>
              </a:rPr>
              <a:t>這人真有意思</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阿呆</a:t>
            </a:r>
            <a:r>
              <a:rPr lang="zh-TW" altLang="en-US" sz="3600" b="1" dirty="0" smtClean="0">
                <a:latin typeface="SimSun" pitchFamily="2" charset="-122"/>
                <a:ea typeface="SimSun" pitchFamily="2" charset="-122"/>
              </a:rPr>
              <a:t>：其</a:t>
            </a:r>
            <a:r>
              <a:rPr lang="zh-TW" altLang="en-US" sz="3600" b="1" dirty="0">
                <a:latin typeface="SimSun" pitchFamily="2" charset="-122"/>
                <a:ea typeface="SimSun" pitchFamily="2" charset="-122"/>
              </a:rPr>
              <a:t>實也沒有別的意思</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領導</a:t>
            </a:r>
            <a:r>
              <a:rPr lang="zh-TW" altLang="en-US" sz="3600" b="1" dirty="0" smtClean="0">
                <a:latin typeface="SimSun" pitchFamily="2" charset="-122"/>
                <a:ea typeface="SimSun" pitchFamily="2" charset="-122"/>
              </a:rPr>
              <a:t>：那</a:t>
            </a:r>
            <a:r>
              <a:rPr lang="zh-TW" altLang="en-US" sz="3600" b="1" dirty="0">
                <a:latin typeface="SimSun" pitchFamily="2" charset="-122"/>
                <a:ea typeface="SimSun" pitchFamily="2" charset="-122"/>
              </a:rPr>
              <a:t>我就不好意思了</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r>
              <a:rPr lang="zh-TW" altLang="en-US" sz="3600" b="1" dirty="0">
                <a:latin typeface="SimSun" pitchFamily="2" charset="-122"/>
                <a:ea typeface="SimSun" pitchFamily="2" charset="-122"/>
              </a:rPr>
              <a:t>阿呆</a:t>
            </a:r>
            <a:r>
              <a:rPr lang="zh-TW" altLang="en-US" sz="3600" b="1" dirty="0" smtClean="0">
                <a:latin typeface="SimSun" pitchFamily="2" charset="-122"/>
                <a:ea typeface="SimSun" pitchFamily="2" charset="-122"/>
              </a:rPr>
              <a:t>：是</a:t>
            </a:r>
            <a:r>
              <a:rPr lang="zh-TW" altLang="en-US" sz="3600" b="1" dirty="0">
                <a:latin typeface="SimSun" pitchFamily="2" charset="-122"/>
                <a:ea typeface="SimSun" pitchFamily="2" charset="-122"/>
              </a:rPr>
              <a:t>我不好意思</a:t>
            </a:r>
            <a:r>
              <a:rPr lang="zh-TW" altLang="en-US" sz="3600" b="1" dirty="0" smtClean="0">
                <a:latin typeface="SimSun" pitchFamily="2" charset="-122"/>
                <a:ea typeface="SimSun" pitchFamily="2" charset="-122"/>
              </a:rPr>
              <a:t>。</a:t>
            </a:r>
            <a:endParaRPr lang="zh-TW" altLang="en-US" sz="3600" b="1" dirty="0">
              <a:latin typeface="SimSun" pitchFamily="2" charset="-122"/>
              <a:ea typeface="SimSun" pitchFamily="2" charset="-122"/>
            </a:endParaRPr>
          </a:p>
          <a:p>
            <a:endParaRPr lang="en-US" altLang="zh-CN" sz="3600" b="1" dirty="0" smtClean="0">
              <a:latin typeface="SimSun" pitchFamily="2" charset="-122"/>
              <a:ea typeface="SimSun" pitchFamily="2" charset="-122"/>
            </a:endParaRPr>
          </a:p>
          <a:p>
            <a:r>
              <a:rPr lang="zh-CN" altLang="en-US" sz="3600" b="1" dirty="0" smtClean="0">
                <a:latin typeface="SimSun" pitchFamily="2" charset="-122"/>
                <a:ea typeface="SimSun" pitchFamily="2" charset="-122"/>
              </a:rPr>
              <a:t>上帝：你们都没有意思，都是枉然。</a:t>
            </a:r>
            <a:endParaRPr lang="en-US" sz="3600" b="1" dirty="0">
              <a:latin typeface="SimSun" pitchFamily="2" charset="-122"/>
              <a:ea typeface="SimSun" pitchFamily="2" charset="-122"/>
            </a:endParaRPr>
          </a:p>
        </p:txBody>
      </p:sp>
    </p:spTree>
    <p:extLst>
      <p:ext uri="{BB962C8B-B14F-4D97-AF65-F5344CB8AC3E}">
        <p14:creationId xmlns:p14="http://schemas.microsoft.com/office/powerpoint/2010/main" val="291659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smtClean="0"/>
              <a:t>翻译不同</a:t>
            </a:r>
            <a:r>
              <a:rPr lang="zh-CN" altLang="en-US" dirty="0" smtClean="0"/>
              <a:t> </a:t>
            </a:r>
            <a:r>
              <a:rPr lang="en-US" altLang="zh-CN" dirty="0" smtClean="0"/>
              <a:t>Different Translation</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r>
              <a:rPr lang="zh-CN" altLang="en-US" sz="3600" b="1" dirty="0" smtClean="0"/>
              <a:t>你们清晨早起，夜晚安歇，吃劳碌得来的饭，本是枉然。</a:t>
            </a:r>
            <a:r>
              <a:rPr lang="en-US" sz="3600" dirty="0" smtClean="0"/>
              <a:t>In vain you rise early and stay up late, toiling for food to eat.</a:t>
            </a:r>
          </a:p>
          <a:p>
            <a:r>
              <a:rPr lang="zh-CN" altLang="en-US" sz="3600" b="1" dirty="0" smtClean="0"/>
              <a:t>本</a:t>
            </a:r>
            <a:r>
              <a:rPr lang="zh-CN" altLang="en-US" sz="3600" b="1" dirty="0"/>
              <a:t>是枉然</a:t>
            </a:r>
            <a:r>
              <a:rPr lang="zh-CN" altLang="en-US" sz="3600" b="1" dirty="0" smtClean="0"/>
              <a:t>？应是</a:t>
            </a:r>
            <a:r>
              <a:rPr lang="zh-CN" altLang="en-US" sz="3600" b="1" dirty="0"/>
              <a:t>当然</a:t>
            </a:r>
            <a:r>
              <a:rPr lang="zh-CN" altLang="en-US" sz="3600" b="1" dirty="0" smtClean="0"/>
              <a:t>！</a:t>
            </a:r>
            <a:r>
              <a:rPr lang="en-US" altLang="zh-CN" sz="3600" dirty="0" smtClean="0"/>
              <a:t>In vain? That should be the way it is.</a:t>
            </a:r>
          </a:p>
          <a:p>
            <a:r>
              <a:rPr lang="zh-CN" altLang="en-US" sz="3600" b="1" dirty="0"/>
              <a:t>翻</a:t>
            </a:r>
            <a:r>
              <a:rPr lang="zh-CN" altLang="en-US" sz="3600" b="1" dirty="0" smtClean="0"/>
              <a:t>译的问题。</a:t>
            </a:r>
            <a:r>
              <a:rPr lang="en-US" altLang="zh-CN" sz="3600" dirty="0" smtClean="0"/>
              <a:t>Translation problems.</a:t>
            </a:r>
            <a:endParaRPr lang="en-US" sz="3600" dirty="0" smtClean="0"/>
          </a:p>
        </p:txBody>
      </p:sp>
    </p:spTree>
    <p:extLst>
      <p:ext uri="{BB962C8B-B14F-4D97-AF65-F5344CB8AC3E}">
        <p14:creationId xmlns:p14="http://schemas.microsoft.com/office/powerpoint/2010/main" val="22851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zh-CN" altLang="en-US" b="1" dirty="0">
                <a:solidFill>
                  <a:prstClr val="black"/>
                </a:solidFill>
              </a:rPr>
              <a:t>安</a:t>
            </a:r>
            <a:r>
              <a:rPr lang="zh-CN" altLang="en-US" b="1" dirty="0" smtClean="0">
                <a:solidFill>
                  <a:prstClr val="black"/>
                </a:solidFill>
              </a:rPr>
              <a:t>歇 </a:t>
            </a:r>
            <a:r>
              <a:rPr lang="en-US" altLang="zh-CN" dirty="0" smtClean="0">
                <a:solidFill>
                  <a:prstClr val="black"/>
                </a:solidFill>
              </a:rPr>
              <a:t>Sleep well?</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zh-CN" altLang="en-US" sz="3600" b="1" dirty="0">
                <a:solidFill>
                  <a:prstClr val="black"/>
                </a:solidFill>
              </a:rPr>
              <a:t>夜晚安</a:t>
            </a:r>
            <a:r>
              <a:rPr lang="zh-CN" altLang="en-US" sz="3600" b="1" dirty="0" smtClean="0">
                <a:solidFill>
                  <a:prstClr val="black"/>
                </a:solidFill>
              </a:rPr>
              <a:t>歇。</a:t>
            </a:r>
            <a:r>
              <a:rPr lang="en-US" altLang="zh-CN" sz="3600" dirty="0" smtClean="0">
                <a:solidFill>
                  <a:prstClr val="black"/>
                </a:solidFill>
              </a:rPr>
              <a:t>Sleep at night.</a:t>
            </a:r>
          </a:p>
          <a:p>
            <a:r>
              <a:rPr lang="zh-CN" altLang="en-US" sz="3600" b="1" dirty="0">
                <a:solidFill>
                  <a:prstClr val="black"/>
                </a:solidFill>
              </a:rPr>
              <a:t>中</a:t>
            </a:r>
            <a:r>
              <a:rPr lang="zh-CN" altLang="en-US" sz="3600" b="1" dirty="0" smtClean="0">
                <a:solidFill>
                  <a:prstClr val="black"/>
                </a:solidFill>
              </a:rPr>
              <a:t>文翻译不好。</a:t>
            </a:r>
            <a:r>
              <a:rPr lang="en-US" altLang="zh-CN" sz="3600" dirty="0" smtClean="0">
                <a:solidFill>
                  <a:prstClr val="black"/>
                </a:solidFill>
              </a:rPr>
              <a:t>Chinese translation not good.</a:t>
            </a:r>
          </a:p>
          <a:p>
            <a:r>
              <a:rPr lang="en-US" altLang="zh-CN" sz="3600" dirty="0" smtClean="0">
                <a:solidFill>
                  <a:prstClr val="black"/>
                </a:solidFill>
              </a:rPr>
              <a:t>Stay up late. </a:t>
            </a:r>
            <a:r>
              <a:rPr lang="zh-CN" altLang="en-US" sz="3600" b="1" dirty="0" smtClean="0">
                <a:solidFill>
                  <a:prstClr val="black"/>
                </a:solidFill>
              </a:rPr>
              <a:t>很晚才睡。</a:t>
            </a:r>
            <a:endParaRPr lang="en-US" altLang="zh-CN" sz="3600" b="1" dirty="0" smtClean="0">
              <a:solidFill>
                <a:prstClr val="black"/>
              </a:solidFill>
            </a:endParaRPr>
          </a:p>
          <a:p>
            <a:r>
              <a:rPr lang="zh-CN" altLang="en-US" sz="3600" b="1" dirty="0">
                <a:solidFill>
                  <a:prstClr val="black"/>
                </a:solidFill>
              </a:rPr>
              <a:t>这</a:t>
            </a:r>
            <a:r>
              <a:rPr lang="zh-CN" altLang="en-US" sz="3600" b="1" dirty="0" smtClean="0">
                <a:solidFill>
                  <a:prstClr val="black"/>
                </a:solidFill>
              </a:rPr>
              <a:t>人睡眠不好。</a:t>
            </a:r>
            <a:r>
              <a:rPr lang="en-US" altLang="zh-CN" sz="3600" dirty="0" smtClean="0">
                <a:solidFill>
                  <a:prstClr val="black"/>
                </a:solidFill>
              </a:rPr>
              <a:t>He does not sleep well.</a:t>
            </a:r>
          </a:p>
          <a:p>
            <a:r>
              <a:rPr lang="zh-CN" altLang="en-US" sz="3600" b="1" dirty="0">
                <a:solidFill>
                  <a:prstClr val="black"/>
                </a:solidFill>
              </a:rPr>
              <a:t>早</a:t>
            </a:r>
            <a:r>
              <a:rPr lang="zh-CN" altLang="en-US" sz="3600" b="1" dirty="0" smtClean="0">
                <a:solidFill>
                  <a:prstClr val="black"/>
                </a:solidFill>
              </a:rPr>
              <a:t>起晚睡，睡眠不足。</a:t>
            </a:r>
            <a:r>
              <a:rPr lang="en-US" altLang="zh-CN" sz="3600" dirty="0" smtClean="0">
                <a:solidFill>
                  <a:prstClr val="black"/>
                </a:solidFill>
              </a:rPr>
              <a:t>Get up early and stay up late. Not enough sleep.</a:t>
            </a:r>
          </a:p>
          <a:p>
            <a:r>
              <a:rPr lang="zh-CN" altLang="en-US" sz="3600" b="1" dirty="0">
                <a:solidFill>
                  <a:prstClr val="black"/>
                </a:solidFill>
              </a:rPr>
              <a:t>睡</a:t>
            </a:r>
            <a:r>
              <a:rPr lang="zh-CN" altLang="en-US" sz="3600" b="1" dirty="0" smtClean="0">
                <a:solidFill>
                  <a:prstClr val="black"/>
                </a:solidFill>
              </a:rPr>
              <a:t>眠的质量也不好。</a:t>
            </a:r>
            <a:r>
              <a:rPr lang="en-US" altLang="zh-CN" sz="3600" dirty="0" smtClean="0">
                <a:solidFill>
                  <a:prstClr val="black"/>
                </a:solidFill>
              </a:rPr>
              <a:t>Quality of sleep is not good.</a:t>
            </a:r>
          </a:p>
          <a:p>
            <a:endParaRPr lang="en-US" dirty="0"/>
          </a:p>
        </p:txBody>
      </p:sp>
    </p:spTree>
    <p:extLst>
      <p:ext uri="{BB962C8B-B14F-4D97-AF65-F5344CB8AC3E}">
        <p14:creationId xmlns:p14="http://schemas.microsoft.com/office/powerpoint/2010/main" val="427663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524000"/>
          </a:xfrm>
        </p:spPr>
        <p:txBody>
          <a:bodyPr>
            <a:normAutofit/>
          </a:bodyPr>
          <a:lstStyle/>
          <a:p>
            <a:r>
              <a:rPr lang="zh-CN" altLang="en-US" b="1" dirty="0" smtClean="0">
                <a:latin typeface="+mn-ea"/>
              </a:rPr>
              <a:t>吃劳</a:t>
            </a:r>
            <a:r>
              <a:rPr lang="zh-CN" altLang="en-US" b="1" dirty="0">
                <a:latin typeface="+mn-ea"/>
              </a:rPr>
              <a:t>碌得来的</a:t>
            </a:r>
            <a:r>
              <a:rPr lang="zh-CN" altLang="en-US" b="1" dirty="0" smtClean="0">
                <a:latin typeface="+mn-ea"/>
              </a:rPr>
              <a:t>饭</a:t>
            </a:r>
            <a:r>
              <a:rPr lang="en-US" altLang="zh-CN" b="1" dirty="0" smtClean="0">
                <a:latin typeface="+mn-ea"/>
              </a:rPr>
              <a:t/>
            </a:r>
            <a:br>
              <a:rPr lang="en-US" altLang="zh-CN" b="1" dirty="0" smtClean="0">
                <a:latin typeface="+mn-ea"/>
              </a:rPr>
            </a:br>
            <a:r>
              <a:rPr lang="en-US" altLang="zh-CN" dirty="0">
                <a:cs typeface="Arial" pitchFamily="34" charset="0"/>
              </a:rPr>
              <a:t>T</a:t>
            </a:r>
            <a:r>
              <a:rPr lang="en-US" altLang="zh-CN" dirty="0" smtClean="0">
                <a:cs typeface="Arial" pitchFamily="34" charset="0"/>
              </a:rPr>
              <a:t>oiling </a:t>
            </a:r>
            <a:r>
              <a:rPr lang="en-US" altLang="zh-CN" dirty="0">
                <a:cs typeface="Arial" pitchFamily="34" charset="0"/>
              </a:rPr>
              <a:t>for food to eat</a:t>
            </a:r>
            <a:endParaRPr lang="en-US" dirty="0"/>
          </a:p>
        </p:txBody>
      </p:sp>
      <p:sp>
        <p:nvSpPr>
          <p:cNvPr id="3" name="Content Placeholder 2"/>
          <p:cNvSpPr>
            <a:spLocks noGrp="1"/>
          </p:cNvSpPr>
          <p:nvPr>
            <p:ph idx="1"/>
          </p:nvPr>
        </p:nvSpPr>
        <p:spPr/>
        <p:txBody>
          <a:bodyPr>
            <a:normAutofit/>
          </a:bodyPr>
          <a:lstStyle/>
          <a:p>
            <a:pPr lvl="0"/>
            <a:r>
              <a:rPr lang="en-US" altLang="zh-CN" sz="3600" dirty="0">
                <a:solidFill>
                  <a:prstClr val="black"/>
                </a:solidFill>
              </a:rPr>
              <a:t>Toiling (very hard working). </a:t>
            </a:r>
            <a:r>
              <a:rPr lang="zh-CN" altLang="en-US" sz="3600" b="1" dirty="0">
                <a:solidFill>
                  <a:prstClr val="black"/>
                </a:solidFill>
              </a:rPr>
              <a:t>非常劳碌</a:t>
            </a:r>
            <a:r>
              <a:rPr lang="zh-CN" altLang="en-US" sz="3600" b="1" dirty="0" smtClean="0">
                <a:solidFill>
                  <a:prstClr val="black"/>
                </a:solidFill>
              </a:rPr>
              <a:t>。</a:t>
            </a:r>
            <a:endParaRPr lang="en-US" sz="3600" dirty="0" smtClean="0">
              <a:solidFill>
                <a:prstClr val="black"/>
              </a:solidFill>
            </a:endParaRPr>
          </a:p>
          <a:p>
            <a:pPr lvl="0"/>
            <a:r>
              <a:rPr lang="en-US" sz="3600" dirty="0" smtClean="0">
                <a:solidFill>
                  <a:prstClr val="black"/>
                </a:solidFill>
              </a:rPr>
              <a:t>The </a:t>
            </a:r>
            <a:r>
              <a:rPr lang="en-US" sz="3600" dirty="0">
                <a:solidFill>
                  <a:prstClr val="black"/>
                </a:solidFill>
              </a:rPr>
              <a:t>bread of sorrows (KJV). </a:t>
            </a:r>
            <a:r>
              <a:rPr lang="zh-CN" altLang="en-US" sz="3600" b="1" dirty="0">
                <a:solidFill>
                  <a:prstClr val="black"/>
                </a:solidFill>
              </a:rPr>
              <a:t>忧愁的饭。</a:t>
            </a:r>
            <a:endParaRPr lang="en-US" sz="3600" b="1" dirty="0">
              <a:solidFill>
                <a:prstClr val="black"/>
              </a:solidFill>
            </a:endParaRPr>
          </a:p>
          <a:p>
            <a:r>
              <a:rPr lang="zh-CN" altLang="en-US" sz="3600" b="1" dirty="0"/>
              <a:t>不</a:t>
            </a:r>
            <a:r>
              <a:rPr lang="zh-CN" altLang="en-US" sz="3600" b="1" dirty="0" smtClean="0"/>
              <a:t>是没饭吃，是吃劳碌饭。</a:t>
            </a:r>
            <a:r>
              <a:rPr lang="en-US" altLang="zh-CN" sz="3600" dirty="0" smtClean="0"/>
              <a:t>Not without food, but has to toil to get the food.</a:t>
            </a:r>
          </a:p>
          <a:p>
            <a:r>
              <a:rPr lang="zh-CN" altLang="en-US" sz="3600" b="1" dirty="0"/>
              <a:t>代</a:t>
            </a:r>
            <a:r>
              <a:rPr lang="zh-CN" altLang="en-US" sz="3600" b="1" dirty="0" smtClean="0"/>
              <a:t>价很大。</a:t>
            </a:r>
            <a:r>
              <a:rPr lang="en-US" altLang="zh-CN" sz="3600" dirty="0" smtClean="0"/>
              <a:t>Price is too big.</a:t>
            </a:r>
            <a:endParaRPr lang="en-US" sz="3600" dirty="0"/>
          </a:p>
        </p:txBody>
      </p:sp>
    </p:spTree>
    <p:extLst>
      <p:ext uri="{BB962C8B-B14F-4D97-AF65-F5344CB8AC3E}">
        <p14:creationId xmlns:p14="http://schemas.microsoft.com/office/powerpoint/2010/main" val="380771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zh-CN" altLang="en-US" b="1" dirty="0"/>
              <a:t>更</a:t>
            </a:r>
            <a:r>
              <a:rPr lang="zh-CN" altLang="en-US" b="1" dirty="0" smtClean="0"/>
              <a:t>大的代价 </a:t>
            </a:r>
            <a:r>
              <a:rPr lang="en-US" altLang="zh-CN" dirty="0" smtClean="0"/>
              <a:t>Still bigger price</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zh-CN" altLang="en-US" sz="3600" b="1" dirty="0" smtClean="0"/>
              <a:t>没有内心的平安。</a:t>
            </a:r>
            <a:r>
              <a:rPr lang="en-US" altLang="zh-CN" sz="3600" dirty="0" smtClean="0"/>
              <a:t>There is no inner peace.</a:t>
            </a:r>
          </a:p>
          <a:p>
            <a:r>
              <a:rPr lang="zh-CN" altLang="en-US" sz="3600" b="1" dirty="0"/>
              <a:t>患得患</a:t>
            </a:r>
            <a:r>
              <a:rPr lang="zh-CN" altLang="en-US" sz="3600" b="1" dirty="0" smtClean="0"/>
              <a:t>失。</a:t>
            </a:r>
            <a:r>
              <a:rPr lang="en-US" altLang="zh-CN" sz="3600" dirty="0" smtClean="0"/>
              <a:t>Worrying about gaining and losing.</a:t>
            </a:r>
          </a:p>
          <a:p>
            <a:r>
              <a:rPr lang="zh-CN" altLang="en-US" sz="3600" b="1" dirty="0"/>
              <a:t>耶和华所赐的福使人富足，并不加上忧虑</a:t>
            </a:r>
            <a:r>
              <a:rPr lang="zh-CN" altLang="en-US" sz="3600" b="1" dirty="0" smtClean="0"/>
              <a:t>。</a:t>
            </a:r>
            <a:r>
              <a:rPr lang="en-US" altLang="zh-CN" sz="3600" dirty="0"/>
              <a:t>The blessing of the LORD brings wealth, without painful toil for it. 						</a:t>
            </a:r>
            <a:r>
              <a:rPr lang="zh-CN" altLang="en-US" sz="3600" b="1" dirty="0" smtClean="0"/>
              <a:t>箴</a:t>
            </a:r>
            <a:r>
              <a:rPr lang="zh-CN" altLang="en-US" sz="3600" dirty="0" smtClean="0"/>
              <a:t> </a:t>
            </a:r>
            <a:r>
              <a:rPr lang="en-US" altLang="zh-CN" sz="3600" dirty="0" smtClean="0"/>
              <a:t>Pro </a:t>
            </a:r>
            <a:r>
              <a:rPr lang="en-US" altLang="zh-CN" sz="3600" dirty="0"/>
              <a:t>10:22</a:t>
            </a:r>
          </a:p>
          <a:p>
            <a:endParaRPr lang="en-US" sz="3600" b="1" dirty="0"/>
          </a:p>
        </p:txBody>
      </p:sp>
    </p:spTree>
    <p:extLst>
      <p:ext uri="{BB962C8B-B14F-4D97-AF65-F5344CB8AC3E}">
        <p14:creationId xmlns:p14="http://schemas.microsoft.com/office/powerpoint/2010/main" val="13380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zh-CN" altLang="en-US" b="1" dirty="0" smtClean="0"/>
              <a:t>终极代价 </a:t>
            </a:r>
            <a:r>
              <a:rPr lang="en-US" altLang="zh-CN" dirty="0" smtClean="0"/>
              <a:t>Ultimate price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smtClean="0"/>
              <a:t>没有永恒的价值。</a:t>
            </a:r>
            <a:r>
              <a:rPr lang="en-US" altLang="zh-CN" sz="3600" dirty="0" smtClean="0"/>
              <a:t>No eternal value.</a:t>
            </a:r>
          </a:p>
          <a:p>
            <a:r>
              <a:rPr lang="zh-CN" altLang="en-US" sz="3600" b="1" dirty="0"/>
              <a:t>是草木禾楷，不是</a:t>
            </a:r>
            <a:r>
              <a:rPr lang="zh-CN" altLang="en-US" sz="3600" b="1" dirty="0" smtClean="0"/>
              <a:t>金银宝石。</a:t>
            </a:r>
            <a:r>
              <a:rPr lang="en-US" altLang="zh-CN" sz="3600" dirty="0"/>
              <a:t>It is wood, hay or straw, not gold, silver, </a:t>
            </a:r>
            <a:r>
              <a:rPr lang="en-US" altLang="zh-CN" sz="3600" dirty="0" smtClean="0"/>
              <a:t>or precious stones.</a:t>
            </a:r>
          </a:p>
          <a:p>
            <a:r>
              <a:rPr lang="zh-CN" altLang="en-US" sz="3600" b="1" dirty="0"/>
              <a:t>枉</a:t>
            </a:r>
            <a:r>
              <a:rPr lang="zh-CN" altLang="en-US" sz="3600" b="1" dirty="0" smtClean="0"/>
              <a:t>然。</a:t>
            </a:r>
            <a:r>
              <a:rPr lang="en-US" altLang="zh-CN" sz="3600" dirty="0" smtClean="0"/>
              <a:t>In vain.</a:t>
            </a:r>
          </a:p>
          <a:p>
            <a:r>
              <a:rPr lang="zh-CN" altLang="en-US" sz="3600" b="1" dirty="0" smtClean="0"/>
              <a:t>白做了。</a:t>
            </a:r>
            <a:r>
              <a:rPr lang="en-US" altLang="zh-CN" sz="3600" dirty="0" smtClean="0"/>
              <a:t>In vain.</a:t>
            </a:r>
            <a:endParaRPr lang="en-US" sz="3600" dirty="0"/>
          </a:p>
        </p:txBody>
      </p:sp>
    </p:spTree>
    <p:extLst>
      <p:ext uri="{BB962C8B-B14F-4D97-AF65-F5344CB8AC3E}">
        <p14:creationId xmlns:p14="http://schemas.microsoft.com/office/powerpoint/2010/main" val="400569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220200" cy="838200"/>
          </a:xfrm>
        </p:spPr>
        <p:txBody>
          <a:bodyPr>
            <a:normAutofit/>
          </a:bodyPr>
          <a:lstStyle/>
          <a:p>
            <a:r>
              <a:rPr lang="zh-CN" altLang="en-US" sz="4000" b="1" dirty="0" smtClean="0"/>
              <a:t>不</a:t>
            </a:r>
            <a:r>
              <a:rPr lang="zh-CN" altLang="en-US" sz="4000" b="1" dirty="0"/>
              <a:t>需</a:t>
            </a:r>
            <a:r>
              <a:rPr lang="zh-CN" altLang="en-US" sz="4000" b="1" dirty="0" smtClean="0"/>
              <a:t>努力 </a:t>
            </a:r>
            <a:r>
              <a:rPr lang="en-US" altLang="zh-CN" sz="4000" dirty="0" smtClean="0"/>
              <a:t>No need to work hard?</a:t>
            </a:r>
            <a:endParaRPr lang="en-US" sz="4000" dirty="0"/>
          </a:p>
        </p:txBody>
      </p:sp>
      <p:sp>
        <p:nvSpPr>
          <p:cNvPr id="3" name="Content Placeholder 2"/>
          <p:cNvSpPr>
            <a:spLocks noGrp="1"/>
          </p:cNvSpPr>
          <p:nvPr>
            <p:ph idx="1"/>
          </p:nvPr>
        </p:nvSpPr>
        <p:spPr>
          <a:xfrm>
            <a:off x="457200" y="990600"/>
            <a:ext cx="8229600" cy="5562600"/>
          </a:xfrm>
        </p:spPr>
        <p:txBody>
          <a:bodyPr>
            <a:normAutofit/>
          </a:bodyPr>
          <a:lstStyle/>
          <a:p>
            <a:r>
              <a:rPr lang="zh-CN" altLang="en-US" sz="3600" b="1" dirty="0" smtClean="0"/>
              <a:t>只要上帝亲爱，我们就不需努力？</a:t>
            </a:r>
            <a:r>
              <a:rPr lang="en-US" altLang="zh-CN" sz="3600" dirty="0" smtClean="0"/>
              <a:t>As long as God loves us, we do not have to work hard?</a:t>
            </a:r>
          </a:p>
          <a:p>
            <a:r>
              <a:rPr lang="zh-CN" altLang="en-US" sz="3600" b="1" dirty="0" smtClean="0"/>
              <a:t>当然不是。</a:t>
            </a:r>
            <a:r>
              <a:rPr lang="en-US" altLang="zh-CN" sz="3600" dirty="0" smtClean="0">
                <a:cs typeface="Arial" pitchFamily="34" charset="0"/>
              </a:rPr>
              <a:t>Of course not.</a:t>
            </a:r>
          </a:p>
          <a:p>
            <a:r>
              <a:rPr lang="zh-CN" altLang="en-US" sz="3600" b="1" dirty="0"/>
              <a:t>若有人不肯做工，就不可吃饭</a:t>
            </a:r>
            <a:r>
              <a:rPr lang="zh-CN" altLang="en-US" sz="3600" b="1" dirty="0" smtClean="0"/>
              <a:t>。</a:t>
            </a:r>
            <a:r>
              <a:rPr lang="en-US" sz="3600" dirty="0"/>
              <a:t> </a:t>
            </a:r>
            <a:r>
              <a:rPr lang="en-US" sz="3600" dirty="0">
                <a:cs typeface="Arial" pitchFamily="34" charset="0"/>
              </a:rPr>
              <a:t>The one who is unwilling to work shall not eat</a:t>
            </a:r>
            <a:r>
              <a:rPr lang="en-US" sz="3600" dirty="0" smtClean="0">
                <a:cs typeface="Arial" pitchFamily="34" charset="0"/>
              </a:rPr>
              <a:t>.</a:t>
            </a:r>
            <a:r>
              <a:rPr lang="en-US" sz="3600" dirty="0" smtClean="0"/>
              <a:t>			</a:t>
            </a:r>
            <a:r>
              <a:rPr lang="zh-CN" altLang="en-US" sz="3600" b="1" dirty="0" smtClean="0"/>
              <a:t>帖后</a:t>
            </a:r>
            <a:r>
              <a:rPr lang="zh-CN" altLang="en-US" sz="3600" dirty="0" smtClean="0"/>
              <a:t> </a:t>
            </a:r>
            <a:r>
              <a:rPr lang="en-US" altLang="zh-CN" sz="3600" dirty="0" smtClean="0"/>
              <a:t>II </a:t>
            </a:r>
            <a:r>
              <a:rPr lang="en-US" altLang="zh-CN" sz="3600" dirty="0" err="1" smtClean="0"/>
              <a:t>Th</a:t>
            </a:r>
            <a:r>
              <a:rPr lang="en-US" altLang="zh-CN" sz="3600" dirty="0" smtClean="0"/>
              <a:t> 3:10</a:t>
            </a:r>
          </a:p>
          <a:p>
            <a:r>
              <a:rPr lang="zh-CN" altLang="en-US" sz="3600" b="1" dirty="0" smtClean="0"/>
              <a:t>神不要我们偷懒。</a:t>
            </a:r>
            <a:r>
              <a:rPr lang="en-US" altLang="zh-CN" sz="3600" dirty="0">
                <a:cs typeface="Arial" pitchFamily="34" charset="0"/>
              </a:rPr>
              <a:t>God does not want us to be lazy.</a:t>
            </a:r>
            <a:endParaRPr lang="en-US" sz="3600" dirty="0">
              <a:cs typeface="Arial" pitchFamily="34" charset="0"/>
            </a:endParaRPr>
          </a:p>
        </p:txBody>
      </p:sp>
    </p:spTree>
    <p:extLst>
      <p:ext uri="{BB962C8B-B14F-4D97-AF65-F5344CB8AC3E}">
        <p14:creationId xmlns:p14="http://schemas.microsoft.com/office/powerpoint/2010/main" val="18523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a:latin typeface="+mn-ea"/>
              </a:rPr>
              <a:t>叫他安然睡</a:t>
            </a:r>
            <a:r>
              <a:rPr lang="zh-CN" altLang="en-US" b="1" dirty="0" smtClean="0">
                <a:latin typeface="+mn-ea"/>
              </a:rPr>
              <a:t>觉 </a:t>
            </a:r>
            <a:r>
              <a:rPr lang="en-US" altLang="zh-CN" dirty="0" smtClean="0">
                <a:latin typeface="+mn-lt"/>
              </a:rPr>
              <a:t>Grants </a:t>
            </a:r>
            <a:r>
              <a:rPr lang="en-US" altLang="zh-CN" dirty="0">
                <a:latin typeface="+mn-lt"/>
              </a:rPr>
              <a:t>sleep </a:t>
            </a:r>
            <a:r>
              <a:rPr lang="zh-CN" altLang="en-US" dirty="0" smtClean="0">
                <a:latin typeface="+mn-lt"/>
              </a:rPr>
              <a:t> </a:t>
            </a:r>
            <a:endParaRPr lang="en-US" dirty="0">
              <a:latin typeface="+mn-lt"/>
            </a:endParaRPr>
          </a:p>
        </p:txBody>
      </p:sp>
      <p:sp>
        <p:nvSpPr>
          <p:cNvPr id="3" name="Content Placeholder 2"/>
          <p:cNvSpPr>
            <a:spLocks noGrp="1"/>
          </p:cNvSpPr>
          <p:nvPr>
            <p:ph idx="1"/>
          </p:nvPr>
        </p:nvSpPr>
        <p:spPr>
          <a:xfrm>
            <a:off x="457200" y="1066800"/>
            <a:ext cx="8229600" cy="4983163"/>
          </a:xfrm>
        </p:spPr>
        <p:txBody>
          <a:bodyPr>
            <a:normAutofit/>
          </a:bodyPr>
          <a:lstStyle/>
          <a:p>
            <a:r>
              <a:rPr lang="en-US" altLang="zh-CN" sz="3600" dirty="0" smtClean="0"/>
              <a:t>“</a:t>
            </a:r>
            <a:r>
              <a:rPr lang="en-US" altLang="zh-CN" sz="3600" dirty="0" err="1" smtClean="0"/>
              <a:t>Shena</a:t>
            </a:r>
            <a:r>
              <a:rPr lang="en-US" altLang="zh-CN" sz="3600" dirty="0" smtClean="0"/>
              <a:t>” </a:t>
            </a:r>
            <a:r>
              <a:rPr lang="zh-CN" altLang="en-US" sz="3600" b="1" dirty="0" smtClean="0"/>
              <a:t>是熟睡的意思。</a:t>
            </a:r>
            <a:r>
              <a:rPr lang="en-US" altLang="zh-CN" sz="3600" dirty="0" smtClean="0"/>
              <a:t>Means deep sleep.</a:t>
            </a:r>
          </a:p>
          <a:p>
            <a:r>
              <a:rPr lang="zh-CN" altLang="en-US" sz="3600" b="1" dirty="0" smtClean="0"/>
              <a:t>不但吃得饱，也睡得稳妥。</a:t>
            </a:r>
            <a:r>
              <a:rPr lang="en-US" altLang="zh-CN" sz="3600" dirty="0" smtClean="0"/>
              <a:t>Not only eat well, also sleep well.</a:t>
            </a:r>
          </a:p>
          <a:p>
            <a:r>
              <a:rPr lang="zh-CN" altLang="en-US" sz="3600" b="1" dirty="0"/>
              <a:t>为什</a:t>
            </a:r>
            <a:r>
              <a:rPr lang="zh-CN" altLang="en-US" sz="3600" b="1" dirty="0" smtClean="0"/>
              <a:t>么</a:t>
            </a:r>
            <a:r>
              <a:rPr lang="zh-CN" altLang="en-US" sz="3600" dirty="0" smtClean="0"/>
              <a:t> </a:t>
            </a:r>
            <a:r>
              <a:rPr lang="en-US" altLang="zh-CN" sz="3600" dirty="0" smtClean="0"/>
              <a:t>Why?</a:t>
            </a:r>
          </a:p>
          <a:p>
            <a:endParaRPr lang="en-US" sz="3600" dirty="0"/>
          </a:p>
        </p:txBody>
      </p:sp>
    </p:spTree>
    <p:extLst>
      <p:ext uri="{BB962C8B-B14F-4D97-AF65-F5344CB8AC3E}">
        <p14:creationId xmlns:p14="http://schemas.microsoft.com/office/powerpoint/2010/main" val="28940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2812</TotalTime>
  <Words>1354</Words>
  <Application>Microsoft Office PowerPoint</Application>
  <PresentationFormat>On-screen Show (4:3)</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枉然与安然 In Vain or In Peace</vt:lpstr>
      <vt:lpstr>PowerPoint Presentation</vt:lpstr>
      <vt:lpstr>翻译不同 Different Translation</vt:lpstr>
      <vt:lpstr>安歇 Sleep well?</vt:lpstr>
      <vt:lpstr>吃劳碌得来的饭 Toiling for food to eat</vt:lpstr>
      <vt:lpstr>更大的代价 Still bigger price</vt:lpstr>
      <vt:lpstr>终极代价 Ultimate price</vt:lpstr>
      <vt:lpstr>不需努力 No need to work hard?</vt:lpstr>
      <vt:lpstr>叫他安然睡觉 Grants sleep  </vt:lpstr>
      <vt:lpstr>耶和华所亲爱的 Those he loves</vt:lpstr>
      <vt:lpstr>如何安然 How to be in peace?</vt:lpstr>
      <vt:lpstr>明白神的旨意 Understand God’s will</vt:lpstr>
      <vt:lpstr>努力工作 Work hard</vt:lpstr>
      <vt:lpstr>祷告交托 Pray and trust</vt:lpstr>
      <vt:lpstr>在苦难中有平安 Peace in suffering </vt:lpstr>
      <vt:lpstr>PowerPoint Presentation</vt:lpstr>
      <vt:lpstr>耶和华是我的牧者 The LORD is my shepherd</vt:lpstr>
      <vt:lpstr>两句警语 Two warning sentences</vt:lpstr>
      <vt:lpstr>PowerPoint Presentation</vt:lpstr>
      <vt:lpstr>一个笑话 A joke</vt:lpstr>
      <vt:lpstr>PowerPoint Presentation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枉然与安然 In Vein and In Pease</dc:title>
  <dc:creator>Leaf</dc:creator>
  <cp:lastModifiedBy>nauhygon</cp:lastModifiedBy>
  <cp:revision>42</cp:revision>
  <dcterms:created xsi:type="dcterms:W3CDTF">2013-04-25T00:39:06Z</dcterms:created>
  <dcterms:modified xsi:type="dcterms:W3CDTF">2013-05-06T00:44:42Z</dcterms:modified>
</cp:coreProperties>
</file>