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0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8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24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02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21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117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265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0527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638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5460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166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261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75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20074-8DCD-4D0A-BEA1-3A45D1E52881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16EAA-8CBB-4A22-9BE7-CD20F1F98F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27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676400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latin typeface="+mn-ea"/>
              </a:rPr>
              <a:t>胡熙来</a:t>
            </a:r>
            <a:r>
              <a:rPr lang="en-US" altLang="zh-CN" sz="4400" b="1" dirty="0" smtClean="0">
                <a:latin typeface="+mn-ea"/>
              </a:rPr>
              <a:t>		</a:t>
            </a:r>
            <a:r>
              <a:rPr lang="zh-CN" altLang="en-US" sz="4400" b="1" dirty="0" smtClean="0">
                <a:latin typeface="+mn-ea"/>
              </a:rPr>
              <a:t>打教会姐妹名一</a:t>
            </a:r>
            <a:endParaRPr lang="en-US" sz="44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3810000"/>
            <a:ext cx="3352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/>
              <a:t>薄涛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499035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/>
              <a:t>耶</a:t>
            </a:r>
            <a:r>
              <a:rPr lang="zh-CN" altLang="en-US" b="1" dirty="0" smtClean="0"/>
              <a:t>稣是谁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Who is Jesus?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我就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是</a:t>
            </a:r>
            <a:r>
              <a:rPr lang="en-US" altLang="zh-CN" sz="3600" b="1" dirty="0" smtClean="0">
                <a:solidFill>
                  <a:prstClr val="black"/>
                </a:solidFill>
                <a:latin typeface="宋体"/>
              </a:rPr>
              <a:t>..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拿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撒勒人耶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稣</a:t>
            </a:r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。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 Jesus of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Nazareth.</a:t>
            </a:r>
          </a:p>
          <a:p>
            <a:r>
              <a:rPr lang="zh-CN" altLang="en-US" sz="3600" b="1" dirty="0" smtClean="0">
                <a:latin typeface="SimSun"/>
                <a:ea typeface="SimSun"/>
              </a:rPr>
              <a:t>拿但业对他说：「拿撒勒还能出什麽好的吗？」</a:t>
            </a:r>
            <a:endParaRPr lang="en-US" altLang="zh-CN" sz="3600" b="1" dirty="0" smtClean="0">
              <a:latin typeface="SimSun"/>
              <a:ea typeface="SimSun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"Nazareth! Can anything good come from there?" Nathanael asked.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被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人藐视的地方。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People looked down on this place.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5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耶稣</a:t>
            </a:r>
            <a:r>
              <a:rPr lang="zh-CN" altLang="en-US" dirty="0" smtClean="0"/>
              <a:t>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Jesus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一个犹太木匠。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A Jewish carpenter.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没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有受过正式教育。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No formal education.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没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有财富。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No money.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没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有地位。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No high position.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98302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5626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生在马槽，死在十字架。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Born in a manger, died on a cross.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生活潦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倒。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Lived a poor life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zh-CN" altLang="en-US" sz="3600" b="1" dirty="0"/>
              <a:t>却有极大的权柄。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But with mighty power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07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医病赶鬼。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Healing and casting out demons.</a:t>
            </a:r>
          </a:p>
          <a:p>
            <a:r>
              <a:rPr lang="zh-CN" altLang="en-US" sz="3600" b="1" dirty="0" smtClean="0"/>
              <a:t>五饼二鱼使五千人吃饱，还剩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12</a:t>
            </a:r>
            <a:r>
              <a:rPr lang="zh-CN" altLang="en-US" sz="3600" b="1" dirty="0" smtClean="0"/>
              <a:t>篮。</a:t>
            </a:r>
            <a:endParaRPr lang="en-US" altLang="zh-CN" sz="3600" b="1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Fed 5,000 with 5 loaves and 2 fish with 12 baskets of leftover.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拿破仑的感叹。</a:t>
            </a:r>
            <a:r>
              <a:rPr lang="zh-CN" alt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Napoleon’s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sad sigh.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17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229600" cy="33528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 smtClean="0"/>
              <a:t>惟有基督在我们还作罪人的时候为我们死，神的爱就在此向我们显明了。</a:t>
            </a:r>
            <a:endParaRPr lang="en-US" altLang="zh-CN" sz="3600" b="1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But God demonstrates his own love for us in this: While we were still sinners, Christ died for us. 							Rom 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罗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：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8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028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38600"/>
            <a:ext cx="8229600" cy="23622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 smtClean="0"/>
              <a:t>父啊！赦免他们；因为他们所做的，他们不晓得。</a:t>
            </a:r>
            <a:r>
              <a:rPr lang="en-US" altLang="zh-CN" sz="3600" b="1" dirty="0" smtClean="0"/>
              <a:t>		</a:t>
            </a:r>
            <a:r>
              <a:rPr lang="zh-CN" altLang="en-US" sz="3600" b="1" dirty="0" smtClean="0"/>
              <a:t>路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Luke 23:34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"Father, forgive them, for they do not know what they are doing."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Forgive th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76200"/>
            <a:ext cx="8229600" cy="364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0500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457200"/>
            <a:ext cx="5600700" cy="48768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死里复活。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Resurrection.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可信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吗？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Believable?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多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人看见。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Many had seen.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如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同五饼二鱼的神迹一样。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Just like the miracle of 5 loaves &amp; 2 fish.</a:t>
            </a:r>
          </a:p>
        </p:txBody>
      </p:sp>
      <p:pic>
        <p:nvPicPr>
          <p:cNvPr id="4" name="Picture 3" descr="H:\My Pictures\Church\pics\pics2\fuhuoNew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19738" y="76200"/>
            <a:ext cx="3633787" cy="4560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8718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保罗相信了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Paul believed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犹</a:t>
            </a:r>
            <a:r>
              <a:rPr lang="zh-CN" altLang="en-US" sz="3600" b="1" dirty="0" smtClean="0"/>
              <a:t>太人等候弥赛亚（救主）已经很久了。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Jews had been waiting for the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Messiah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 for a long time.</a:t>
            </a:r>
          </a:p>
          <a:p>
            <a:r>
              <a:rPr lang="zh-CN" altLang="en-US" sz="3600" b="1" dirty="0" smtClean="0"/>
              <a:t>保罗绝不是第一次听见耶稣。</a:t>
            </a:r>
            <a:r>
              <a:rPr lang="en-US" altLang="zh-CN" sz="3600" dirty="0" smtClean="0"/>
              <a:t>M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ust not be the first time for Paul to hear about Jesus.</a:t>
            </a:r>
          </a:p>
          <a:p>
            <a:r>
              <a:rPr lang="zh-CN" altLang="en-US" sz="3600" b="1" dirty="0" smtClean="0"/>
              <a:t>但这次亲身遇见。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But this time he met Him in person.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95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耶稣邀请我们 </a:t>
            </a:r>
            <a:r>
              <a:rPr lang="en-US" altLang="zh-CN" dirty="0" smtClean="0"/>
              <a:t>Jesus invites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/>
                <a:ea typeface="SimSun"/>
              </a:rPr>
              <a:t>耶稣说：「你们来看。」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“Come,”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Jesus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replied,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“and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you will see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zh-CN" altLang="en-US" b="1" dirty="0" smtClean="0">
                <a:latin typeface="Arial" pitchFamily="34" charset="0"/>
                <a:cs typeface="Arial" pitchFamily="34" charset="0"/>
              </a:rPr>
              <a:t>约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John 1:39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zh-CN" altLang="en-US" sz="3600" b="1" dirty="0" smtClean="0"/>
              <a:t>看什么？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What to see?</a:t>
            </a:r>
          </a:p>
          <a:p>
            <a:r>
              <a:rPr lang="zh-CN" altLang="en-US" sz="3600" b="1" dirty="0" smtClean="0"/>
              <a:t>神的荣美。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Glory and beauty of God.</a:t>
            </a:r>
          </a:p>
          <a:p>
            <a:r>
              <a:rPr lang="zh-CN" altLang="en-US" sz="3600" b="1" dirty="0" smtClean="0"/>
              <a:t>我们遇见弥赛亚了！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We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have found the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Messiah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！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zh-CN" sz="3600" dirty="0" smtClean="0"/>
              <a:t>	</a:t>
            </a:r>
            <a:r>
              <a:rPr lang="zh-CN" altLang="en-US" sz="3600" b="1" dirty="0" smtClean="0"/>
              <a:t>约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John 1:41</a:t>
            </a:r>
          </a:p>
          <a:p>
            <a:r>
              <a:rPr lang="zh-CN" altLang="en-US" sz="3600" b="1" dirty="0" smtClean="0"/>
              <a:t>您呢？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How about you?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75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zh-CN" altLang="en-US" b="1" dirty="0"/>
              <a:t>第二</a:t>
            </a:r>
            <a:r>
              <a:rPr lang="zh-CN" altLang="en-US" b="1" dirty="0" smtClean="0"/>
              <a:t>个问题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The second question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498316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主啊，我当做什麽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？</a:t>
            </a:r>
            <a:r>
              <a:rPr lang="en-US" altLang="zh-CN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What shall I do, Lord?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每一</a:t>
            </a:r>
            <a:r>
              <a:rPr lang="zh-CN" altLang="en-US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个基督徒都应该问的问题。</a:t>
            </a:r>
            <a:endParaRPr lang="en-US" altLang="zh-CN" sz="36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Every Christian should ask this Q.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4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/>
          <a:lstStyle/>
          <a:p>
            <a:r>
              <a:rPr lang="zh-CN" altLang="en-US" b="1" dirty="0" smtClean="0"/>
              <a:t>两个问题 </a:t>
            </a:r>
            <a:r>
              <a:rPr lang="en-US" altLang="zh-CN" b="1" dirty="0" smtClean="0"/>
              <a:t/>
            </a:r>
            <a:br>
              <a:rPr lang="en-US" altLang="zh-CN" b="1" dirty="0" smtClean="0"/>
            </a:b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Two Questions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629400" cy="17526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chemeClr val="tx1"/>
                </a:solidFill>
              </a:rPr>
              <a:t>黄力夫 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Leaf Huang</a:t>
            </a:r>
          </a:p>
          <a:p>
            <a:r>
              <a:rPr lang="zh-CN" altLang="en-US" sz="3600" b="1" dirty="0">
                <a:solidFill>
                  <a:schemeClr val="tx1"/>
                </a:solidFill>
              </a:rPr>
              <a:t>北</a:t>
            </a:r>
            <a:r>
              <a:rPr lang="zh-CN" altLang="en-US" sz="3600" b="1" dirty="0" smtClean="0">
                <a:solidFill>
                  <a:schemeClr val="tx1"/>
                </a:solidFill>
              </a:rPr>
              <a:t>卡华人福音基督教会 </a:t>
            </a:r>
            <a:r>
              <a:rPr lang="en-US" altLang="zh-CN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CCMC</a:t>
            </a:r>
            <a:endParaRPr lang="en-US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48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把人生的主权交给耶稣。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Give Jesus</a:t>
            </a:r>
            <a:r>
              <a:rPr lang="zh-CN" alt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the authority of our lives – Lordship.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不管是眼前的，还是未来的。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No matter it is for now or future.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主给了保罗一个立即的指示。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Lord gave Paul an immediate instruction.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宋体"/>
              </a:rPr>
              <a:t>起来，进大马色</a:t>
            </a:r>
            <a:r>
              <a:rPr lang="zh-CN" altLang="en-US" sz="3600" b="1" dirty="0" smtClean="0">
                <a:solidFill>
                  <a:prstClr val="black"/>
                </a:solidFill>
                <a:latin typeface="宋体"/>
              </a:rPr>
              <a:t>去。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Get up</a:t>
            </a:r>
            <a:r>
              <a:rPr lang="zh-CN" alt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，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 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into </a:t>
            </a:r>
            <a:r>
              <a:rPr lang="en-US" sz="3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Damascus</a:t>
            </a:r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557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324600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我在考虑退休。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I am contemplating retirement.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不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知在何处事奉主。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Don’t know where shall we serve the Lord.</a:t>
            </a:r>
          </a:p>
          <a:p>
            <a:r>
              <a:rPr lang="zh-CN" altLang="en-US" sz="3600" b="1" i="0" dirty="0" smtClean="0">
                <a:solidFill>
                  <a:srgbClr val="222222"/>
                </a:solidFill>
                <a:effectLst/>
                <a:latin typeface="arial"/>
              </a:rPr>
              <a:t>不要惧怕，只管站住。</a:t>
            </a:r>
            <a:r>
              <a:rPr lang="en-US" sz="3600" dirty="0"/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Do not be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afraid, stand firm. </a:t>
            </a:r>
            <a:r>
              <a:rPr lang="en-US" sz="3600" dirty="0" smtClean="0"/>
              <a:t>	</a:t>
            </a:r>
            <a:r>
              <a:rPr lang="zh-CN" altLang="en-US" sz="3600" b="1" dirty="0" smtClean="0"/>
              <a:t>出</a:t>
            </a:r>
            <a:r>
              <a:rPr lang="zh-CN" altLang="en-US" sz="3600" dirty="0" smtClean="0"/>
              <a:t> </a:t>
            </a:r>
            <a:r>
              <a:rPr lang="en-US" sz="3600" b="0" i="0" dirty="0" err="1" smtClean="0">
                <a:solidFill>
                  <a:srgbClr val="222222"/>
                </a:solidFill>
                <a:effectLst/>
                <a:latin typeface="arial"/>
              </a:rPr>
              <a:t>Ex</a:t>
            </a:r>
            <a:r>
              <a:rPr lang="en-US" altLang="zh-CN" sz="3600" b="0" i="0" dirty="0" err="1" smtClean="0">
                <a:solidFill>
                  <a:srgbClr val="222222"/>
                </a:solidFill>
                <a:effectLst/>
                <a:latin typeface="arial"/>
              </a:rPr>
              <a:t>o</a:t>
            </a:r>
            <a:r>
              <a:rPr lang="en-US" sz="3600" b="0" i="0" dirty="0" smtClean="0">
                <a:solidFill>
                  <a:srgbClr val="222222"/>
                </a:solidFill>
                <a:effectLst/>
                <a:latin typeface="arial"/>
              </a:rPr>
              <a:t> 14:13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所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以我们要留在这里？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So, we should stay here?</a:t>
            </a:r>
          </a:p>
          <a:p>
            <a:r>
              <a:rPr lang="zh-CN" altLang="en-US" sz="3600" b="1" dirty="0"/>
              <a:t>起来！向南</a:t>
            </a:r>
            <a:r>
              <a:rPr lang="zh-CN" altLang="en-US" sz="3600" b="1" dirty="0" smtClean="0"/>
              <a:t>走。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Get up and go south.</a:t>
            </a:r>
            <a:r>
              <a:rPr lang="en-US" altLang="zh-CN" sz="3600" dirty="0" smtClean="0"/>
              <a:t>					</a:t>
            </a:r>
            <a:r>
              <a:rPr lang="zh-CN" altLang="en-US" sz="3600" b="1" dirty="0" smtClean="0"/>
              <a:t>徒</a:t>
            </a:r>
            <a:r>
              <a:rPr lang="zh-CN" altLang="en-US" sz="3600" dirty="0" smtClean="0"/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Acts 8:26</a:t>
            </a:r>
          </a:p>
        </p:txBody>
      </p:sp>
    </p:spTree>
    <p:extLst>
      <p:ext uri="{BB962C8B-B14F-4D97-AF65-F5344CB8AC3E}">
        <p14:creationId xmlns:p14="http://schemas.microsoft.com/office/powerpoint/2010/main" xmlns="" val="425118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主的旨意永远最好。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Lord’s will is always the best.</a:t>
            </a:r>
          </a:p>
          <a:p>
            <a:r>
              <a:rPr lang="en-US" sz="3600" b="1" dirty="0" smtClean="0"/>
              <a:t>“</a:t>
            </a:r>
            <a:r>
              <a:rPr lang="zh-CN" altLang="en-US" sz="3600" b="1" dirty="0" smtClean="0"/>
              <a:t>被动”并不坏。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Being passive is not bad.</a:t>
            </a:r>
          </a:p>
          <a:p>
            <a:r>
              <a:rPr lang="zh-CN" altLang="en-US" sz="3600" b="1" dirty="0"/>
              <a:t>我总不撇下你，也不丢弃</a:t>
            </a:r>
            <a:r>
              <a:rPr lang="zh-CN" altLang="en-US" sz="3600" b="1" dirty="0" smtClean="0"/>
              <a:t>你。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Never will I leave you; never will I forsake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you.</a:t>
            </a:r>
            <a:r>
              <a:rPr lang="en-US" altLang="zh-CN" sz="3600" dirty="0" smtClean="0"/>
              <a:t>			</a:t>
            </a:r>
            <a:r>
              <a:rPr lang="zh-CN" altLang="en-US" sz="3600" b="1" dirty="0" smtClean="0"/>
              <a:t>来</a:t>
            </a:r>
            <a:r>
              <a:rPr lang="zh-CN" altLang="en-US" sz="3600" dirty="0" smtClean="0"/>
              <a:t> </a:t>
            </a:r>
            <a:r>
              <a:rPr lang="en-US" altLang="zh-CN" sz="36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 13:5</a:t>
            </a:r>
          </a:p>
        </p:txBody>
      </p:sp>
    </p:spTree>
    <p:extLst>
      <p:ext uri="{BB962C8B-B14F-4D97-AF65-F5344CB8AC3E}">
        <p14:creationId xmlns:p14="http://schemas.microsoft.com/office/powerpoint/2010/main" xmlns="" val="188445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为主做点什么 </a:t>
            </a:r>
            <a:r>
              <a:rPr lang="en-US" dirty="0" smtClean="0"/>
              <a:t>Anything for the Lord?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因为你要将所看见的，所听见的，对著万人为他作见证</a:t>
            </a:r>
            <a:r>
              <a:rPr lang="zh-CN" altLang="en-US" sz="3600" b="1" dirty="0" smtClean="0"/>
              <a:t>。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You will be his witness to all people of what you have seen and heard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		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徒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Acts 22:15</a:t>
            </a:r>
          </a:p>
          <a:p>
            <a:r>
              <a:rPr lang="zh-CN" altLang="en-US" sz="3600" b="1" dirty="0"/>
              <a:t>亚基帕王啊，我故此没有违背那从天上来的异</a:t>
            </a:r>
            <a:r>
              <a:rPr lang="zh-CN" altLang="en-US" sz="3600" b="1" dirty="0" smtClean="0"/>
              <a:t>象。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So then, King Agrippa, I was not disobedient to the vision from heaven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	</a:t>
            </a:r>
            <a:r>
              <a:rPr lang="en-US" sz="3600" dirty="0" smtClean="0"/>
              <a:t>		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徒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Acts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26:19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4070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5897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信他的人，不被定罪；不信的人，罪已经定了，因为他不信神独生子的名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Whoever 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believes in him is not condemned, but whoever does not believe stands condemned already because they have not believed in the name of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God‘s </a:t>
            </a:r>
            <a:r>
              <a:rPr lang="en-US" altLang="zh-CN" sz="3600" dirty="0">
                <a:latin typeface="Arial" pitchFamily="34" charset="0"/>
                <a:cs typeface="Arial" pitchFamily="34" charset="0"/>
              </a:rPr>
              <a:t>one and only Son.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							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约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John 3:18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我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们真相信这经文吗？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Do we really believe this verse?</a:t>
            </a:r>
            <a:endParaRPr lang="en-US" altLang="zh-CN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31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那美好的仗我已经打过了，当跑的路我已经跑尽了，所信的道我已经守住了</a:t>
            </a:r>
            <a:r>
              <a:rPr lang="zh-CN" altLang="en-US" sz="3600" b="1" dirty="0" smtClean="0"/>
              <a:t>。</a:t>
            </a:r>
            <a:r>
              <a:rPr lang="en-US" sz="3600" dirty="0"/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 have fought the good fight, I have finished the race, I have kept the faith. </a:t>
            </a:r>
            <a:r>
              <a:rPr lang="en-US" sz="3600" dirty="0" smtClean="0"/>
              <a:t>			</a:t>
            </a:r>
            <a:r>
              <a:rPr lang="zh-CN" altLang="en-US" sz="3600" b="1" dirty="0" smtClean="0"/>
              <a:t>提后</a:t>
            </a:r>
            <a:r>
              <a:rPr lang="en-US" altLang="zh-CN" sz="3600" dirty="0" smtClean="0"/>
              <a:t>II Tim 4:7</a:t>
            </a:r>
          </a:p>
          <a:p>
            <a:r>
              <a:rPr lang="zh-CN" altLang="en-US" sz="3600" b="1" dirty="0" smtClean="0"/>
              <a:t>交账的时候快到了。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Time of reporting to the Boss is near.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无怨无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悔，坦然见主。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No grudges, no regrets. Peacefully facing Lord.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45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534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+mn-ea"/>
              </a:rPr>
              <a:t>我将到大马色，正走的时候，约在晌午，忽然从天上发大光，四面照著我。 我就仆倒在地，听见有声音对我说：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扫罗！扫罗！你为什麽逼迫我？</a:t>
            </a:r>
            <a:r>
              <a:rPr lang="en-US" altLang="zh-CN" sz="3600" b="1" dirty="0" smtClean="0">
                <a:latin typeface="+mn-ea"/>
              </a:rPr>
              <a:t>』 </a:t>
            </a:r>
            <a:r>
              <a:rPr lang="zh-CN" altLang="en-US" sz="3600" b="1" dirty="0" smtClean="0">
                <a:latin typeface="+mn-ea"/>
              </a:rPr>
              <a:t>我回答说：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主啊，你是谁？</a:t>
            </a:r>
            <a:r>
              <a:rPr lang="en-US" altLang="zh-CN" sz="3600" b="1" dirty="0" smtClean="0">
                <a:latin typeface="+mn-ea"/>
              </a:rPr>
              <a:t>』</a:t>
            </a:r>
            <a:r>
              <a:rPr lang="zh-CN" altLang="en-US" sz="3600" b="1" dirty="0" smtClean="0">
                <a:latin typeface="+mn-ea"/>
              </a:rPr>
              <a:t>他说：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我就是你所逼迫的拿撒勒人耶稣。</a:t>
            </a:r>
            <a:r>
              <a:rPr lang="en-US" altLang="zh-CN" sz="3600" b="1" dirty="0" smtClean="0">
                <a:latin typeface="+mn-ea"/>
              </a:rPr>
              <a:t>』 </a:t>
            </a:r>
            <a:r>
              <a:rPr lang="zh-CN" altLang="en-US" sz="3600" b="1" dirty="0" smtClean="0">
                <a:latin typeface="+mn-ea"/>
              </a:rPr>
              <a:t>与我同行的人看见了那光，却没有听明那位对我说话的声音。 我说：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主啊，我当做什麽？</a:t>
            </a:r>
            <a:r>
              <a:rPr lang="en-US" altLang="zh-CN" sz="3600" b="1" dirty="0" smtClean="0">
                <a:latin typeface="+mn-ea"/>
              </a:rPr>
              <a:t>』</a:t>
            </a:r>
            <a:r>
              <a:rPr lang="zh-CN" altLang="en-US" sz="3600" b="1" dirty="0" smtClean="0">
                <a:latin typeface="+mn-ea"/>
              </a:rPr>
              <a:t>主说：</a:t>
            </a:r>
            <a:r>
              <a:rPr lang="en-US" altLang="zh-CN" sz="3600" b="1" dirty="0" smtClean="0">
                <a:latin typeface="+mn-ea"/>
              </a:rPr>
              <a:t>『</a:t>
            </a:r>
            <a:r>
              <a:rPr lang="zh-CN" altLang="en-US" sz="3600" b="1" dirty="0" smtClean="0">
                <a:latin typeface="+mn-ea"/>
              </a:rPr>
              <a:t>起来，进大马色去，在那里，要将所派你做的一切事告诉你。</a:t>
            </a:r>
            <a:r>
              <a:rPr lang="en-US" altLang="zh-CN" sz="3600" b="1" dirty="0" smtClean="0">
                <a:latin typeface="+mn-ea"/>
              </a:rPr>
              <a:t>』						</a:t>
            </a:r>
            <a:r>
              <a:rPr lang="zh-CN" altLang="en-US" sz="3600" b="1" dirty="0" smtClean="0">
                <a:latin typeface="+mn-ea"/>
              </a:rPr>
              <a:t>使徒行传 </a:t>
            </a:r>
            <a:r>
              <a:rPr lang="en-US" altLang="zh-CN" sz="3600" b="1" dirty="0" smtClean="0">
                <a:latin typeface="+mn-ea"/>
              </a:rPr>
              <a:t>22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6-10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85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6868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"About noon as I came near Damascus, suddenly a bright light from heaven flashed around me. I fell to the ground and heard a voice say to me, 'Saul! Saul! Why do you persecute me?' "'Who are you, Lord?' I asked. "'I am Jesus of Nazareth, whom you are persecuting,' he replied. My companions saw the light, but they did not understand the voice of him who was speaking to me. "'What shall I do, Lord?' I asked. "'Get up,' the Lord said, 'and go into Damascus. There you will be told all that you have been assigned to do.' 								Acts 22:6-10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9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保罗的见证 </a:t>
            </a:r>
            <a:r>
              <a:rPr lang="en-US" altLang="zh-CN" dirty="0" smtClean="0"/>
              <a:t>Paul’s Testimony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保罗归主是人类文明史中重要事件。</a:t>
            </a:r>
            <a:endParaRPr lang="en-US" altLang="zh-CN" sz="3600" b="1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Paul’s conversion was one of the most important events in human civilization.</a:t>
            </a:r>
          </a:p>
          <a:p>
            <a:r>
              <a:rPr lang="zh-CN" altLang="en-US" sz="3600" b="1" dirty="0" smtClean="0"/>
              <a:t>在使徒行传中出现过三次。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Appeared in Acts three times.</a:t>
            </a:r>
          </a:p>
          <a:p>
            <a:r>
              <a:rPr lang="zh-CN" altLang="en-US" sz="3600" b="1" dirty="0" smtClean="0"/>
              <a:t>这是第二次。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This is the second time.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547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一个巨大的改变</a:t>
            </a:r>
            <a:r>
              <a:rPr lang="zh-CN" altLang="en-US" dirty="0" smtClean="0"/>
              <a:t> </a:t>
            </a:r>
            <a:r>
              <a:rPr lang="en-US" altLang="zh-CN" dirty="0" smtClean="0"/>
              <a:t>A Huge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sz="3600" b="1" dirty="0"/>
              <a:t>扫</a:t>
            </a:r>
            <a:r>
              <a:rPr lang="zh-CN" altLang="en-US" sz="3600" b="1" dirty="0" smtClean="0"/>
              <a:t>罗（保罗）原是一个青年才俊，前途无量。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Saul (Paul) was a gifted young man with a great future.</a:t>
            </a:r>
          </a:p>
          <a:p>
            <a:r>
              <a:rPr lang="zh-CN" altLang="en-US" sz="3600" b="1" dirty="0" smtClean="0"/>
              <a:t>他将到大马色（大马士革）。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He was on his way to Damascus.</a:t>
            </a:r>
          </a:p>
          <a:p>
            <a:r>
              <a:rPr lang="zh-CN" altLang="en-US" sz="3600" b="1" dirty="0"/>
              <a:t>奇</a:t>
            </a:r>
            <a:r>
              <a:rPr lang="zh-CN" altLang="en-US" sz="3600" b="1" dirty="0" smtClean="0"/>
              <a:t>怪的事发生了。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Strange thing happened.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267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大光照耀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Great Light Shined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超自然的事。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Supernatural thing.</a:t>
            </a:r>
          </a:p>
          <a:p>
            <a:r>
              <a:rPr lang="zh-CN" altLang="en-US" sz="3600" b="1" dirty="0" smtClean="0"/>
              <a:t>保罗没有中暑。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Paul did not have a heat stroke.</a:t>
            </a:r>
          </a:p>
          <a:p>
            <a:r>
              <a:rPr lang="zh-CN" altLang="en-US" sz="3600" b="1" dirty="0"/>
              <a:t>保</a:t>
            </a:r>
            <a:r>
              <a:rPr lang="zh-CN" altLang="en-US" sz="3600" b="1" dirty="0" smtClean="0"/>
              <a:t>罗听见有声音对他说。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Paul heard a voice speaking to him.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2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zh-CN" altLang="en-US" b="1" dirty="0" smtClean="0"/>
              <a:t>神圣的对话</a:t>
            </a:r>
            <a:r>
              <a:rPr lang="zh-CN" altLang="en-US" dirty="0" smtClean="0"/>
              <a:t>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Holy Dialog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 smtClean="0"/>
              <a:t>扫罗！扫罗！你为什麽逼迫我？</a:t>
            </a:r>
            <a:endParaRPr lang="en-US" altLang="zh-CN" sz="3600" b="1" dirty="0" smtClean="0"/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Saul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！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Saul</a:t>
            </a:r>
            <a:r>
              <a:rPr lang="zh-CN" altLang="en-US" sz="3600" dirty="0" smtClean="0">
                <a:latin typeface="Arial" pitchFamily="34" charset="0"/>
                <a:cs typeface="Arial" pitchFamily="34" charset="0"/>
              </a:rPr>
              <a:t>！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Why do you persecute me?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扫罗逼迫的是基督徒，不是耶稣。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ones persecuted by Saul were Christians, not Jesus.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逼迫基督徒，</a:t>
            </a:r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就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是逼迫耶稣。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Persecute Christian is to persecute Jesus.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8420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/>
              <a:t>第一</a:t>
            </a:r>
            <a:r>
              <a:rPr lang="zh-CN" altLang="en-US" b="1" dirty="0" smtClean="0"/>
              <a:t>个问题 </a:t>
            </a:r>
            <a:r>
              <a:rPr lang="en-US" altLang="zh-CN" dirty="0" smtClean="0"/>
              <a:t>The First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2837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/>
              <a:t>主啊，你是谁？</a:t>
            </a:r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Who are you, Lord?</a:t>
            </a:r>
          </a:p>
          <a:p>
            <a:r>
              <a:rPr lang="zh-CN" altLang="en-US" sz="3600" b="1" dirty="0">
                <a:latin typeface="Arial" pitchFamily="34" charset="0"/>
                <a:cs typeface="Arial" pitchFamily="34" charset="0"/>
              </a:rPr>
              <a:t>我</a:t>
            </a:r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们每一个人遇见耶稣的情况都不同。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The occasion that we meet Jesus is different for everybody.</a:t>
            </a:r>
          </a:p>
          <a:p>
            <a:r>
              <a:rPr lang="zh-CN" altLang="en-US" sz="3600" b="1" dirty="0" smtClean="0">
                <a:latin typeface="Arial" pitchFamily="34" charset="0"/>
                <a:cs typeface="Arial" pitchFamily="34" charset="0"/>
              </a:rPr>
              <a:t>但我们都应该问同一个问题。</a:t>
            </a:r>
            <a:endParaRPr lang="en-US" altLang="zh-CN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But we should ask the same question.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60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1540</Words>
  <Application>Microsoft Office PowerPoint</Application>
  <PresentationFormat>On-screen Show (4:3)</PresentationFormat>
  <Paragraphs>93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两个问题  Two Questions</vt:lpstr>
      <vt:lpstr>Slide 3</vt:lpstr>
      <vt:lpstr>Slide 4</vt:lpstr>
      <vt:lpstr>保罗的见证 Paul’s Testimony</vt:lpstr>
      <vt:lpstr>一个巨大的改变 A Huge Change</vt:lpstr>
      <vt:lpstr>大光照耀 Great Light Shined</vt:lpstr>
      <vt:lpstr>神圣的对话 A Holy Dialog</vt:lpstr>
      <vt:lpstr>第一个问题 The First Question</vt:lpstr>
      <vt:lpstr>耶稣是谁 Who is Jesus?</vt:lpstr>
      <vt:lpstr>耶稣 Jesus</vt:lpstr>
      <vt:lpstr>Slide 12</vt:lpstr>
      <vt:lpstr>Slide 13</vt:lpstr>
      <vt:lpstr>Slide 14</vt:lpstr>
      <vt:lpstr>Slide 15</vt:lpstr>
      <vt:lpstr>Slide 16</vt:lpstr>
      <vt:lpstr>保罗相信了Paul believed</vt:lpstr>
      <vt:lpstr>耶稣邀请我们 Jesus invites us</vt:lpstr>
      <vt:lpstr>第二个问题 The second question</vt:lpstr>
      <vt:lpstr>Slide 20</vt:lpstr>
      <vt:lpstr>Slide 21</vt:lpstr>
      <vt:lpstr>Slide 22</vt:lpstr>
      <vt:lpstr>为主做点什么 Anything for the Lord?</vt:lpstr>
      <vt:lpstr>Slide 24</vt:lpstr>
      <vt:lpstr>Slide 25</vt:lpstr>
    </vt:vector>
  </TitlesOfParts>
  <Company>The University of North Carolina at Chapel Hill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两个问题 Two Questions</dc:title>
  <dc:creator>Leaf</dc:creator>
  <cp:lastModifiedBy>ccmc-worship</cp:lastModifiedBy>
  <cp:revision>44</cp:revision>
  <dcterms:created xsi:type="dcterms:W3CDTF">2013-01-28T01:26:47Z</dcterms:created>
  <dcterms:modified xsi:type="dcterms:W3CDTF">2013-02-03T16:48:25Z</dcterms:modified>
</cp:coreProperties>
</file>