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82" r:id="rId7"/>
    <p:sldId id="264" r:id="rId8"/>
    <p:sldId id="278" r:id="rId9"/>
    <p:sldId id="265" r:id="rId10"/>
    <p:sldId id="266" r:id="rId11"/>
    <p:sldId id="279" r:id="rId12"/>
    <p:sldId id="280" r:id="rId13"/>
    <p:sldId id="271" r:id="rId14"/>
    <p:sldId id="281" r:id="rId15"/>
    <p:sldId id="267" r:id="rId16"/>
    <p:sldId id="273" r:id="rId17"/>
    <p:sldId id="268" r:id="rId18"/>
    <p:sldId id="272" r:id="rId19"/>
    <p:sldId id="274" r:id="rId20"/>
    <p:sldId id="269" r:id="rId21"/>
    <p:sldId id="275" r:id="rId22"/>
    <p:sldId id="270" r:id="rId23"/>
    <p:sldId id="259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14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4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6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82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23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1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8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7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4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7DC7-B1F1-4B94-9041-50F2C1D8B990}" type="datetimeFigureOut">
              <a:rPr lang="en-US" smtClean="0"/>
              <a:pPr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9213-69C6-4493-A7B2-441D925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9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12000" b="1" dirty="0"/>
              <a:t>大</a:t>
            </a:r>
            <a:r>
              <a:rPr lang="zh-CN" altLang="en-US" sz="12000" b="1" dirty="0" smtClean="0"/>
              <a:t>事小事</a:t>
            </a:r>
            <a:endParaRPr lang="en-US" sz="1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列王记上</a:t>
            </a:r>
            <a:r>
              <a:rPr lang="en-US" sz="4000" dirty="0" smtClean="0">
                <a:solidFill>
                  <a:schemeClr val="tx1"/>
                </a:solidFill>
              </a:rPr>
              <a:t>17</a:t>
            </a:r>
            <a:r>
              <a:rPr lang="en-US" altLang="zh-CN" sz="4000" dirty="0" smtClean="0">
                <a:solidFill>
                  <a:schemeClr val="tx1"/>
                </a:solidFill>
              </a:rPr>
              <a:t>:</a:t>
            </a:r>
            <a:r>
              <a:rPr lang="en-US" sz="4000" dirty="0" smtClean="0">
                <a:solidFill>
                  <a:schemeClr val="tx1"/>
                </a:solidFill>
              </a:rPr>
              <a:t>1-16</a:t>
            </a:r>
          </a:p>
          <a:p>
            <a:r>
              <a:rPr lang="zh-CN" altLang="en-US" sz="4000" dirty="0">
                <a:solidFill>
                  <a:schemeClr val="tx1"/>
                </a:solidFill>
              </a:rPr>
              <a:t>顾海</a:t>
            </a:r>
            <a:r>
              <a:rPr lang="zh-CN" altLang="en-US" sz="4000" dirty="0" smtClean="0">
                <a:solidFill>
                  <a:schemeClr val="tx1"/>
                </a:solidFill>
              </a:rPr>
              <a:t>华 传道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神借小事成就大事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600201"/>
            <a:ext cx="7858180" cy="204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17:3  </a:t>
            </a:r>
            <a:r>
              <a:rPr lang="zh-CN" altLang="en-US" sz="4000" dirty="0" smtClean="0"/>
              <a:t>「你离开这里往东去，藏在约但河东边的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基立溪</a:t>
            </a:r>
            <a:r>
              <a:rPr lang="zh-CN" altLang="en-US" sz="4000" dirty="0" smtClean="0"/>
              <a:t>旁。</a:t>
            </a:r>
            <a:r>
              <a:rPr lang="en-US" altLang="zh-CN" sz="4000" dirty="0" smtClean="0"/>
              <a:t> </a:t>
            </a:r>
          </a:p>
          <a:p>
            <a:pPr>
              <a:buNone/>
            </a:pPr>
            <a:endParaRPr lang="zh-CN" altLang="en-US" sz="4000" dirty="0"/>
          </a:p>
        </p:txBody>
      </p:sp>
      <p:pic>
        <p:nvPicPr>
          <p:cNvPr id="4" name="Picture 14" descr="（列王记上17：5-6）以利亚照着耶和华的话，去住在约旦河东的基立溪旁。乌鸦早晚给他叼饼和肉来，他也喝那溪里的水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928934"/>
            <a:ext cx="3167068" cy="3724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5984" y="407194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灭亡</a:t>
            </a:r>
            <a:endParaRPr lang="zh-CN" altLang="en-US" sz="5400" b="1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7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8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9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9" y="620688"/>
            <a:ext cx="7892755" cy="1143000"/>
          </a:xfrm>
        </p:spPr>
        <p:txBody>
          <a:bodyPr/>
          <a:lstStyle/>
          <a:p>
            <a:r>
              <a:rPr lang="zh-CN" altLang="en-US" b="1" dirty="0" smtClean="0"/>
              <a:t>一位阿姨的见证</a:t>
            </a:r>
            <a:endParaRPr lang="en-US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1026" name="Picture 2" descr="http://www.ynszxc.gov.cn/uploadfile/D_1/D_549/D_604/D_614/D_141733/D_141740/classimage/pic_20071114200423_b26892d6-bf30-4e12-be6a-d6eeeca67c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140" y="16532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1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 smtClean="0"/>
              <a:t>         我会眷顾你，但是你必须为我付上代价</a:t>
            </a:r>
            <a:endParaRPr lang="en-US" sz="40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006" y="3140968"/>
            <a:ext cx="7787208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4000" b="1" dirty="0" smtClean="0"/>
              <a:t>         为义受逼迫的人有福了，因为天国是他们的。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98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71406" y="71414"/>
            <a:ext cx="3929090" cy="714380"/>
            <a:chOff x="-32" y="0"/>
            <a:chExt cx="3929090" cy="714380"/>
          </a:xfrm>
        </p:grpSpPr>
        <p:pic>
          <p:nvPicPr>
            <p:cNvPr id="5" name="Picture 2" descr="E:\橄榄山华人福音教会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0"/>
              <a:ext cx="769174" cy="71438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5786" y="214290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方正舒体" pitchFamily="2" charset="-122"/>
                  <a:ea typeface="方正舒体" pitchFamily="2" charset="-122"/>
                </a:rPr>
                <a:t>橄榄山华人福音教会</a:t>
              </a:r>
              <a:endParaRPr lang="zh-CN" altLang="en-US" sz="2400" b="1" dirty="0">
                <a:latin typeface="方正舒体" pitchFamily="2" charset="-122"/>
                <a:ea typeface="方正舒体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286380" y="2143116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列王记上</a:t>
            </a:r>
            <a:r>
              <a:rPr lang="en-US" altLang="zh-CN" sz="3600" b="1" dirty="0" smtClean="0"/>
              <a:t>17:10</a:t>
            </a:r>
          </a:p>
          <a:p>
            <a:r>
              <a:rPr lang="en-US" altLang="zh-CN" sz="3600" dirty="0" smtClean="0"/>
              <a:t>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以利亚就起身往撒勒法去。</a:t>
            </a:r>
            <a:endParaRPr lang="zh-CN" altLang="en-US" sz="3600" dirty="0"/>
          </a:p>
        </p:txBody>
      </p:sp>
      <p:pic>
        <p:nvPicPr>
          <p:cNvPr id="1026" name="Picture 2" descr="E:\橄榄山华人福音教会\主日崇拜\20121111\20121111讲道资料\从基利溪到撒勒法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4429156" cy="6820900"/>
          </a:xfrm>
          <a:prstGeom prst="rect">
            <a:avLst/>
          </a:prstGeom>
          <a:noFill/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10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11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12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73" y="301921"/>
            <a:ext cx="790101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 smtClean="0"/>
              <a:t>撒勒法的寡妇</a:t>
            </a:r>
            <a:endParaRPr lang="en-US" sz="40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2050" name="Picture 2" descr="http://www.0898xw.com/upfiles/file/201011/2010112919441684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196" y="1196752"/>
            <a:ext cx="3384376" cy="39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1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神借小事成就大事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dirty="0" smtClean="0"/>
              <a:t>基甸</a:t>
            </a:r>
            <a:endParaRPr lang="en-US" altLang="zh-CN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 smtClean="0"/>
              <a:t>大卫</a:t>
            </a:r>
            <a:endParaRPr lang="en-US" altLang="zh-CN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 smtClean="0"/>
              <a:t>耶稣</a:t>
            </a:r>
            <a:endParaRPr lang="en-US" altLang="zh-CN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392906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谁藐视这日的事为小呢？</a:t>
            </a:r>
            <a:endParaRPr lang="en-US" altLang="zh-CN" sz="4800" b="1" dirty="0" smtClean="0"/>
          </a:p>
          <a:p>
            <a:r>
              <a:rPr lang="en-US" altLang="zh-CN" sz="4800" b="1" dirty="0" smtClean="0"/>
              <a:t>                     ---</a:t>
            </a:r>
            <a:r>
              <a:rPr lang="zh-CN" altLang="en-US" sz="4800" b="1" dirty="0" smtClean="0"/>
              <a:t>撒加利亚书</a:t>
            </a:r>
            <a:r>
              <a:rPr lang="en-US" altLang="zh-CN" sz="4800" b="1" dirty="0" smtClean="0"/>
              <a:t>4:10</a:t>
            </a:r>
            <a:endParaRPr lang="zh-CN" altLang="en-US" sz="4800" b="1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6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8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要为小事感恩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/>
              <a:t>对付恐惧</a:t>
            </a:r>
            <a:endParaRPr lang="en-US" altLang="zh-CN" sz="4000" b="1" dirty="0" smtClean="0"/>
          </a:p>
          <a:p>
            <a:pPr marL="400050" lvl="1" indent="0"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17:13 </a:t>
            </a:r>
            <a:r>
              <a:rPr lang="en-US" altLang="zh-CN" sz="3600" dirty="0"/>
              <a:t> </a:t>
            </a:r>
            <a:r>
              <a:rPr lang="zh-CN" altLang="en-US" sz="3600" dirty="0"/>
              <a:t>以利亚对他说：「</a:t>
            </a:r>
            <a:r>
              <a:rPr lang="zh-CN" altLang="en-US" sz="3600" b="1" dirty="0">
                <a:solidFill>
                  <a:srgbClr val="FF0000"/>
                </a:solidFill>
              </a:rPr>
              <a:t>不要惧怕</a:t>
            </a:r>
            <a:r>
              <a:rPr lang="zh-CN" altLang="en-US" sz="3600" dirty="0" smtClean="0"/>
              <a:t>！</a:t>
            </a:r>
            <a:r>
              <a:rPr lang="en-US" altLang="zh-CN" sz="3600" dirty="0" smtClean="0"/>
              <a:t>…. ….</a:t>
            </a:r>
            <a:r>
              <a:rPr lang="zh-CN" altLang="en-US" sz="3600" dirty="0" smtClean="0"/>
              <a:t>。</a:t>
            </a:r>
            <a:r>
              <a:rPr lang="en-US" altLang="zh-CN" sz="3600" dirty="0" smtClean="0"/>
              <a:t> </a:t>
            </a: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endParaRPr lang="en-US" altLang="zh-CN" sz="4000" b="1" dirty="0" smtClean="0"/>
          </a:p>
        </p:txBody>
      </p:sp>
      <p:pic>
        <p:nvPicPr>
          <p:cNvPr id="4" name="Picture 15" descr="（列王记上17：13）以利亚对她说：“不要惧怕……因为耶和华以色列的神如此说：‘坛内的面必不减少，瓶里的油必不缺短，直到耶和华使雨降在地上的日子。’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495550" cy="30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要为小事感恩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 smtClean="0"/>
              <a:t>2. </a:t>
            </a:r>
            <a:r>
              <a:rPr lang="zh-CN" altLang="en-US" sz="4000" b="1" dirty="0" smtClean="0"/>
              <a:t>给出来</a:t>
            </a:r>
            <a:endParaRPr lang="en-US" altLang="zh-CN" sz="4000" b="1" dirty="0" smtClean="0"/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17:13 </a:t>
            </a:r>
            <a:r>
              <a:rPr lang="en-US" altLang="zh-CN" sz="3600" dirty="0" smtClean="0"/>
              <a:t> </a:t>
            </a:r>
            <a:r>
              <a:rPr lang="zh-CN" altLang="en-US" sz="3600" dirty="0"/>
              <a:t>以利亚对他说</a:t>
            </a:r>
            <a:r>
              <a:rPr lang="zh-CN" altLang="en-US" sz="3600" dirty="0" smtClean="0"/>
              <a:t>：「</a:t>
            </a:r>
            <a:r>
              <a:rPr lang="en-US" altLang="zh-CN" sz="3600" b="1" dirty="0" smtClean="0"/>
              <a:t>… …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可</a:t>
            </a:r>
            <a:r>
              <a:rPr lang="zh-CN" altLang="en-US" sz="3600" b="1" dirty="0">
                <a:solidFill>
                  <a:srgbClr val="FF0000"/>
                </a:solidFill>
              </a:rPr>
              <a:t>以照你所说的去做吧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！</a:t>
            </a:r>
            <a:r>
              <a:rPr lang="en-US" altLang="zh-CN" sz="3600" dirty="0" smtClean="0"/>
              <a:t>… … </a:t>
            </a:r>
            <a:endParaRPr lang="en-US" altLang="zh-CN" sz="3600" dirty="0"/>
          </a:p>
        </p:txBody>
      </p:sp>
      <p:pic>
        <p:nvPicPr>
          <p:cNvPr id="4" name="Picture 15" descr="（列王记上17：13）以利亚对她说：“不要惧怕……因为耶和华以色列的神如此说：‘坛内的面必不减少，瓶里的油必不缺短，直到耶和华使雨降在地上的日子。’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4955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要为小事感恩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 smtClean="0"/>
              <a:t>3. </a:t>
            </a:r>
            <a:r>
              <a:rPr lang="zh-CN" altLang="en-US" sz="4000" b="1" dirty="0" smtClean="0"/>
              <a:t>先给神</a:t>
            </a:r>
            <a:endParaRPr lang="en-US" altLang="zh-CN" sz="4000" b="1" dirty="0" smtClean="0"/>
          </a:p>
          <a:p>
            <a:pPr marL="0" lvl="1" indent="0"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17:13 </a:t>
            </a:r>
            <a:r>
              <a:rPr lang="en-US" altLang="zh-CN" sz="3600" dirty="0"/>
              <a:t> </a:t>
            </a:r>
            <a:r>
              <a:rPr lang="zh-CN" altLang="en-US" sz="3600" dirty="0"/>
              <a:t>以利亚对他说：「</a:t>
            </a:r>
            <a:r>
              <a:rPr lang="en-US" altLang="zh-CN" sz="3600" b="1" dirty="0"/>
              <a:t>… </a:t>
            </a:r>
            <a:r>
              <a:rPr lang="en-US" altLang="zh-CN" sz="3600" b="1" dirty="0" smtClean="0"/>
              <a:t>…</a:t>
            </a:r>
            <a:r>
              <a:rPr lang="zh-CN" altLang="en-US" sz="3600" dirty="0" smtClean="0"/>
              <a:t>只</a:t>
            </a:r>
            <a:r>
              <a:rPr lang="zh-CN" altLang="en-US" sz="3600" dirty="0"/>
              <a:t>要</a:t>
            </a:r>
            <a:r>
              <a:rPr lang="zh-CN" altLang="en-US" sz="3600" b="1" dirty="0">
                <a:solidFill>
                  <a:srgbClr val="FF0000"/>
                </a:solidFill>
              </a:rPr>
              <a:t>先为</a:t>
            </a:r>
            <a:r>
              <a:rPr lang="zh-CN" altLang="en-US" sz="3600" dirty="0"/>
              <a:t>我做一个小饼拿来给我，</a:t>
            </a:r>
            <a:r>
              <a:rPr lang="zh-CN" altLang="en-US" sz="3600" b="1" dirty="0">
                <a:solidFill>
                  <a:srgbClr val="FF0000"/>
                </a:solidFill>
              </a:rPr>
              <a:t>然後</a:t>
            </a:r>
            <a:r>
              <a:rPr lang="zh-CN" altLang="en-US" sz="3600" dirty="0"/>
              <a:t>为你和你的儿子做饼。</a:t>
            </a:r>
            <a:r>
              <a:rPr lang="en-US" altLang="zh-CN" sz="3600" dirty="0"/>
              <a:t> </a:t>
            </a:r>
          </a:p>
          <a:p>
            <a:pPr marL="0" indent="0">
              <a:buNone/>
            </a:pPr>
            <a:endParaRPr lang="zh-CN" altLang="en-US" sz="4000" b="1" dirty="0"/>
          </a:p>
        </p:txBody>
      </p:sp>
      <p:pic>
        <p:nvPicPr>
          <p:cNvPr id="4" name="Picture 15" descr="（列王记上17：13）以利亚对她说：“不要惧怕……因为耶和华以色列的神如此说：‘坛内的面必不减少，瓶里的油必不缺短，直到耶和华使雨降在地上的日子。’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495550" cy="30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要为小事感恩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17:14  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zh-CN" altLang="en-US" sz="3600" dirty="0" smtClean="0"/>
              <a:t>因</a:t>
            </a:r>
            <a:r>
              <a:rPr lang="zh-CN" altLang="en-US" sz="3600" dirty="0"/>
              <a:t>为耶和华以色列的神如此说：坛内的面必</a:t>
            </a:r>
            <a:r>
              <a:rPr lang="zh-CN" altLang="en-US" sz="3600" b="1" dirty="0">
                <a:solidFill>
                  <a:srgbClr val="FF0000"/>
                </a:solidFill>
              </a:rPr>
              <a:t>不减少</a:t>
            </a:r>
            <a:r>
              <a:rPr lang="zh-CN" altLang="en-US" sz="3600" dirty="0"/>
              <a:t>，瓶里的油必</a:t>
            </a:r>
            <a:r>
              <a:rPr lang="zh-CN" altLang="en-US" sz="3600" b="1" dirty="0">
                <a:solidFill>
                  <a:srgbClr val="FF0000"/>
                </a:solidFill>
              </a:rPr>
              <a:t>不缺短</a:t>
            </a:r>
            <a:r>
              <a:rPr lang="zh-CN" altLang="en-US" sz="3600" dirty="0"/>
              <a:t>，直到耶和华使雨降在地上的日子。」</a:t>
            </a:r>
            <a:r>
              <a:rPr lang="en-US" altLang="zh-CN" sz="3600" dirty="0"/>
              <a:t> </a:t>
            </a:r>
          </a:p>
          <a:p>
            <a:pPr marL="0" indent="0">
              <a:buNone/>
            </a:pPr>
            <a:endParaRPr lang="zh-CN" altLang="en-US" sz="4000" b="1" dirty="0"/>
          </a:p>
        </p:txBody>
      </p:sp>
      <p:pic>
        <p:nvPicPr>
          <p:cNvPr id="4" name="Picture 15" descr="（列王记上17：13）以利亚对她说：“不要惧怕……因为耶和华以色列的神如此说：‘坛内的面必不减少，瓶里的油必不缺短，直到耶和华使雨降在地上的日子。’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495550" cy="30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9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列王记上</a:t>
            </a:r>
            <a:r>
              <a:rPr lang="en-US" b="1" dirty="0" smtClean="0">
                <a:solidFill>
                  <a:schemeClr val="tx1"/>
                </a:solidFill>
              </a:rPr>
              <a:t>17</a:t>
            </a:r>
            <a:r>
              <a:rPr lang="en-US" altLang="zh-C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1-16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17:1 </a:t>
            </a:r>
            <a:r>
              <a:rPr lang="zh-CN" altLang="en-US" dirty="0" smtClean="0"/>
              <a:t>基列寄居的提斯比人以利亚对亚哈说：「我指著所事奉永生耶和华以色列的神起誓，这几年我若不祷告，必不降露，不下雨。」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17:2  </a:t>
            </a:r>
            <a:r>
              <a:rPr lang="zh-CN" altLang="en-US" dirty="0" smtClean="0"/>
              <a:t>耶和华的话临到以利亚说：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17:3  </a:t>
            </a:r>
            <a:r>
              <a:rPr lang="zh-CN" altLang="en-US" dirty="0" smtClean="0"/>
              <a:t>「你离开这里往东去，藏在约但河东边的基立溪旁。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17:4  </a:t>
            </a:r>
            <a:r>
              <a:rPr lang="zh-CN" altLang="en-US" dirty="0" smtClean="0"/>
              <a:t>你要喝那溪里的水，我已吩咐乌鸦在那里供养你。」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小事忠心，祝福临到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7608919" cy="377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17:12  </a:t>
            </a:r>
            <a:r>
              <a:rPr lang="zh-CN" altLang="en-US" sz="4000" dirty="0" smtClean="0"/>
              <a:t>他说：「我指著永生耶和华你的神起誓，我没有饼，坛内只有一把面，瓶里只有一点油；我现在找两根柴，回家要为我和我儿子做饼；我们吃了，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死就死吧</a:t>
            </a:r>
            <a:r>
              <a:rPr lang="zh-CN" altLang="en-US" sz="4000" dirty="0" smtClean="0"/>
              <a:t>！」</a:t>
            </a:r>
            <a:r>
              <a:rPr lang="en-US" altLang="zh-CN" sz="4000" dirty="0" smtClean="0"/>
              <a:t> </a:t>
            </a:r>
            <a:endParaRPr lang="en-US" sz="4000" dirty="0" smtClean="0"/>
          </a:p>
          <a:p>
            <a:pPr marL="0" indent="0"/>
            <a:endParaRPr lang="zh-CN" altLang="en-US" sz="40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小事忠心，祝福临到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7608919" cy="377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17:15 </a:t>
            </a:r>
            <a:r>
              <a:rPr lang="en-US" altLang="zh-CN" sz="4000" dirty="0"/>
              <a:t> </a:t>
            </a:r>
            <a:r>
              <a:rPr lang="zh-CN" altLang="en-US" sz="4000" dirty="0"/>
              <a:t>妇人就照以利亚的话去行。他和</a:t>
            </a:r>
            <a:r>
              <a:rPr lang="zh-CN" altLang="en-US" sz="4000" b="1" dirty="0">
                <a:solidFill>
                  <a:srgbClr val="FF0000"/>
                </a:solidFill>
              </a:rPr>
              <a:t>他家中的人</a:t>
            </a:r>
            <a:r>
              <a:rPr lang="zh-CN" altLang="en-US" sz="4000" dirty="0"/>
              <a:t>，并以利亚，吃了许多日子。</a:t>
            </a:r>
            <a:r>
              <a:rPr lang="en-US" altLang="zh-CN" sz="4000" dirty="0"/>
              <a:t> </a:t>
            </a:r>
          </a:p>
          <a:p>
            <a:pPr marL="0" indent="0"/>
            <a:endParaRPr lang="zh-CN" altLang="en-US" sz="40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48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小事忠心，祝福临到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2185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FF0000"/>
                </a:solidFill>
              </a:rPr>
              <a:t>马太福音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25:21  </a:t>
            </a:r>
          </a:p>
          <a:p>
            <a:pPr marL="400050" lvl="1" indent="0">
              <a:buNone/>
            </a:pPr>
            <a:r>
              <a:rPr lang="zh-CN" altLang="en-US" sz="4000" dirty="0" smtClean="0"/>
              <a:t>主人说：</a:t>
            </a:r>
            <a:r>
              <a:rPr lang="en-US" altLang="zh-CN" sz="4000" dirty="0" smtClean="0"/>
              <a:t>『</a:t>
            </a:r>
            <a:r>
              <a:rPr lang="zh-CN" altLang="en-US" sz="4000" dirty="0" smtClean="0"/>
              <a:t>好，你这又良善又忠心的仆人，你在不多的事上有忠心，我要把许多事派你管理；可以进来享受你主人的快乐。</a:t>
            </a:r>
            <a:r>
              <a:rPr lang="en-US" altLang="zh-CN" sz="4000" dirty="0" smtClean="0"/>
              <a:t>』</a:t>
            </a:r>
            <a:endParaRPr lang="zh-CN" altLang="en-US" sz="40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11268" name="Picture 4" descr="C:\Documents and Settings\mshghh\桌面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358214" cy="629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55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小</a:t>
            </a:r>
            <a:r>
              <a:rPr lang="zh-CN" altLang="en-US" sz="6000" b="1" dirty="0" smtClean="0"/>
              <a:t>事大事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哥</a:t>
            </a:r>
            <a:r>
              <a:rPr lang="zh-TW" altLang="en-US" sz="4000" b="1" dirty="0">
                <a:solidFill>
                  <a:srgbClr val="FF0000"/>
                </a:solidFill>
              </a:rPr>
              <a:t>林多前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書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1:27-29 </a:t>
            </a:r>
          </a:p>
          <a:p>
            <a:pPr lvl="1"/>
            <a:r>
              <a:rPr lang="zh-TW" altLang="en-US" sz="3200" dirty="0" smtClean="0"/>
              <a:t>神</a:t>
            </a:r>
            <a:r>
              <a:rPr lang="zh-TW" altLang="en-US" sz="3200" dirty="0"/>
              <a:t>卻揀選了世上愚拙的、叫有智慧的羞愧．又揀選了世上軟弱的、叫那強壯的羞愧．神也揀選了世上卑賤的、被人厭惡的、以及那無有的、為要廢掉那有的．使一切有血氣的、在　神面前一個也不能自誇。 </a:t>
            </a:r>
          </a:p>
          <a:p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80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0000" b="1" dirty="0" smtClean="0"/>
              <a:t>愿神祝福您！</a:t>
            </a:r>
            <a:endParaRPr lang="en-US" sz="100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5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6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61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24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17:5  </a:t>
            </a:r>
            <a:r>
              <a:rPr lang="zh-CN" altLang="en-US" sz="4000" dirty="0" smtClean="0"/>
              <a:t>於是以利亚照著耶和华的话，去住在约但河东的基立溪旁。</a:t>
            </a:r>
            <a:r>
              <a:rPr lang="en-US" altLang="zh-CN" sz="4000" dirty="0" smtClean="0"/>
              <a:t> </a:t>
            </a:r>
          </a:p>
          <a:p>
            <a:pPr marL="0" indent="0">
              <a:buNone/>
            </a:pPr>
            <a:r>
              <a:rPr lang="en-US" altLang="zh-CN" sz="4000" dirty="0" smtClean="0"/>
              <a:t>17:6  </a:t>
            </a:r>
            <a:r>
              <a:rPr lang="zh-CN" altLang="en-US" sz="4000" dirty="0" smtClean="0"/>
              <a:t>乌鸦早晚给他叼饼和肉来，他也喝那溪里的水。</a:t>
            </a:r>
            <a:r>
              <a:rPr lang="en-US" altLang="zh-CN" sz="4000" dirty="0" smtClean="0"/>
              <a:t> </a:t>
            </a:r>
          </a:p>
          <a:p>
            <a:pPr marL="0" indent="0">
              <a:buNone/>
            </a:pPr>
            <a:r>
              <a:rPr lang="en-US" altLang="zh-CN" sz="4000" dirty="0" smtClean="0"/>
              <a:t>17:7  </a:t>
            </a:r>
            <a:r>
              <a:rPr lang="zh-CN" altLang="en-US" sz="4000" dirty="0" smtClean="0"/>
              <a:t>过了些日子，溪水就乾了，因为雨没有下在地上。</a:t>
            </a:r>
            <a:r>
              <a:rPr lang="en-US" altLang="zh-CN" sz="4000" dirty="0" smtClean="0"/>
              <a:t> </a:t>
            </a:r>
          </a:p>
          <a:p>
            <a:pPr marL="0" indent="0">
              <a:buNone/>
            </a:pPr>
            <a:r>
              <a:rPr lang="en-US" altLang="zh-CN" sz="4000" dirty="0" smtClean="0"/>
              <a:t>17:8  </a:t>
            </a:r>
            <a:r>
              <a:rPr lang="zh-CN" altLang="en-US" sz="4000" dirty="0" smtClean="0"/>
              <a:t>耶和华的话临到他说：</a:t>
            </a:r>
            <a:endParaRPr lang="en-US" altLang="zh-CN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60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454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17:9  </a:t>
            </a:r>
            <a:r>
              <a:rPr lang="zh-CN" altLang="en-US" sz="2800" dirty="0" smtClean="0"/>
              <a:t>「你起身往西顿的撒勒法（撒勒法与路加福音四章二十六节同）去，住在那里；我已吩咐那里的一个寡妇供养你。」</a:t>
            </a:r>
            <a:r>
              <a:rPr lang="en-US" altLang="zh-CN" sz="2800" dirty="0" smtClean="0"/>
              <a:t> </a:t>
            </a:r>
          </a:p>
          <a:p>
            <a:pPr marL="0" indent="0">
              <a:buNone/>
            </a:pPr>
            <a:r>
              <a:rPr lang="en-US" altLang="zh-CN" sz="2800" dirty="0" smtClean="0"/>
              <a:t>17:10  </a:t>
            </a:r>
            <a:r>
              <a:rPr lang="zh-CN" altLang="en-US" sz="2800" dirty="0" smtClean="0"/>
              <a:t>以利亚就起身往撒勒法去。到了城门，见有一个寡妇在那里捡柴，以利亚呼叫他说：「求你用器皿取点水来给我喝。」</a:t>
            </a:r>
            <a:r>
              <a:rPr lang="en-US" altLang="zh-CN" sz="2800" dirty="0" smtClean="0"/>
              <a:t> </a:t>
            </a:r>
          </a:p>
          <a:p>
            <a:pPr marL="0" indent="0">
              <a:buNone/>
            </a:pPr>
            <a:r>
              <a:rPr lang="en-US" altLang="zh-CN" sz="2800" dirty="0" smtClean="0"/>
              <a:t>17:11  </a:t>
            </a:r>
            <a:r>
              <a:rPr lang="zh-CN" altLang="en-US" sz="2800" dirty="0" smtClean="0"/>
              <a:t>他去取水的时候，以利亚又呼叫他说：「也求你拿点饼来给我！」</a:t>
            </a:r>
            <a:r>
              <a:rPr lang="en-US" altLang="zh-CN" sz="2800" dirty="0" smtClean="0"/>
              <a:t> </a:t>
            </a:r>
          </a:p>
          <a:p>
            <a:pPr marL="0" indent="0">
              <a:buNone/>
            </a:pPr>
            <a:r>
              <a:rPr lang="en-US" altLang="zh-CN" sz="2800" dirty="0" smtClean="0"/>
              <a:t>17:12  </a:t>
            </a:r>
            <a:r>
              <a:rPr lang="zh-CN" altLang="en-US" sz="2800" dirty="0" smtClean="0"/>
              <a:t>他说：「我指著永生耶和华你的神起誓，我没有饼，坛内只有一把面，瓶里只有一点油；我现在找两根柴，回家要为我和我儿子做饼；我们吃了，死就死吧！」</a:t>
            </a:r>
            <a:r>
              <a:rPr lang="en-US" altLang="zh-CN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60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17:13  </a:t>
            </a:r>
            <a:r>
              <a:rPr lang="zh-CN" altLang="en-US" dirty="0" smtClean="0"/>
              <a:t>以利亚对他说：「不要惧怕！可以照你所说的去做吧！只要先为我做一个小饼拿来给我，然後为你和你的儿子做饼。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17:14  </a:t>
            </a:r>
            <a:r>
              <a:rPr lang="zh-CN" altLang="en-US" dirty="0" smtClean="0"/>
              <a:t>因为耶和华以色列的神如此说：坛内的面必不减少，瓶里的油必不缺短，直到耶和华使雨降在地上的日子。」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17:15  </a:t>
            </a:r>
            <a:r>
              <a:rPr lang="zh-CN" altLang="en-US" dirty="0" smtClean="0"/>
              <a:t>妇人就照以利亚的话去行。他和他家中的人，并以利亚，吃了许多日子。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17:16  </a:t>
            </a:r>
            <a:r>
              <a:rPr lang="zh-CN" altLang="en-US" dirty="0" smtClean="0"/>
              <a:t>坛内的面果不减少，瓶里的油也不缺短，正如耶和华藉以利亚所说的话。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1180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7200" b="1" dirty="0" smtClean="0"/>
              <a:t>齐家治国平天下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72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71406" y="71414"/>
            <a:ext cx="3929090" cy="714380"/>
            <a:chOff x="-32" y="0"/>
            <a:chExt cx="3929090" cy="714380"/>
          </a:xfrm>
        </p:grpSpPr>
        <p:pic>
          <p:nvPicPr>
            <p:cNvPr id="5" name="Picture 2" descr="E:\橄榄山华人福音教会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0"/>
              <a:ext cx="769174" cy="71438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5786" y="214290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方正舒体" pitchFamily="2" charset="-122"/>
                  <a:ea typeface="方正舒体" pitchFamily="2" charset="-122"/>
                </a:rPr>
                <a:t>橄榄山华人福音教会</a:t>
              </a:r>
              <a:endParaRPr lang="zh-CN" altLang="en-US" sz="2400" b="1" dirty="0">
                <a:latin typeface="方正舒体" pitchFamily="2" charset="-122"/>
                <a:ea typeface="方正舒体" pitchFamily="2" charset="-122"/>
              </a:endParaRPr>
            </a:p>
          </p:txBody>
        </p:sp>
      </p:grpSp>
      <p:pic>
        <p:nvPicPr>
          <p:cNvPr id="8193" name="Picture 1" descr="E:\橄榄山华人福音教会\主日崇拜\20121111\20121111讲道资料\犹大国与以色列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-24"/>
            <a:ext cx="6715172" cy="6858024"/>
          </a:xfrm>
          <a:prstGeom prst="rect">
            <a:avLst/>
          </a:prstGeom>
          <a:noFill/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10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11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12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13" name="六角星 12"/>
          <p:cNvSpPr/>
          <p:nvPr/>
        </p:nvSpPr>
        <p:spPr>
          <a:xfrm>
            <a:off x="3714744" y="3714752"/>
            <a:ext cx="285752" cy="28575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角星 13"/>
          <p:cNvSpPr/>
          <p:nvPr/>
        </p:nvSpPr>
        <p:spPr>
          <a:xfrm>
            <a:off x="3643306" y="2786058"/>
            <a:ext cx="285752" cy="28575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角星 14"/>
          <p:cNvSpPr/>
          <p:nvPr/>
        </p:nvSpPr>
        <p:spPr>
          <a:xfrm>
            <a:off x="4071934" y="71414"/>
            <a:ext cx="285752" cy="28575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/>
              <a:t>亚哈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</a:rPr>
              <a:t>列王纪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上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21:25</a:t>
            </a:r>
          </a:p>
          <a:p>
            <a:pPr lvl="1"/>
            <a:r>
              <a:rPr lang="zh-TW" altLang="en-US" sz="4400" dirty="0" smtClean="0"/>
              <a:t>“</a:t>
            </a:r>
            <a:r>
              <a:rPr lang="zh-TW" altLang="en-US" sz="4400" b="1" dirty="0">
                <a:solidFill>
                  <a:srgbClr val="FF0000"/>
                </a:solidFill>
              </a:rPr>
              <a:t>從來沒有</a:t>
            </a:r>
            <a:r>
              <a:rPr lang="zh-TW" altLang="en-US" sz="4400" dirty="0"/>
              <a:t>像亞哈的，因他自賣，行耶和華眼中看為惡的事，受了王后耶洗別的聳動</a:t>
            </a:r>
            <a:r>
              <a:rPr lang="zh-TW" altLang="en-US" sz="4400" dirty="0" smtClean="0"/>
              <a:t>。＂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824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橄榄山华人福音教会\主日崇拜\20121111\20121111讲道资料\巴力和亚斯他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585290" cy="4558983"/>
          </a:xfrm>
          <a:prstGeom prst="rect">
            <a:avLst/>
          </a:prstGeom>
          <a:noFill/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358214" y="0"/>
            <a:ext cx="785786" cy="6858000"/>
            <a:chOff x="0" y="0"/>
            <a:chExt cx="3455406" cy="3456536"/>
          </a:xfrm>
        </p:grpSpPr>
        <p:sp>
          <p:nvSpPr>
            <p:cNvPr id="6" name="矩形 40"/>
            <p:cNvSpPr>
              <a:spLocks noChangeArrowheads="1"/>
            </p:cNvSpPr>
            <p:nvPr/>
          </p:nvSpPr>
          <p:spPr bwMode="auto">
            <a:xfrm>
              <a:off x="0" y="0"/>
              <a:ext cx="3455406" cy="3456536"/>
            </a:xfrm>
            <a:prstGeom prst="rect">
              <a:avLst/>
            </a:pr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25400" cap="flat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1481239" y="2880447"/>
              <a:ext cx="492927" cy="492927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2400" b="1" i="1">
                <a:solidFill>
                  <a:srgbClr val="4D4D4D"/>
                </a:solidFill>
                <a:latin typeface="Impact" pitchFamily="34" charset="0"/>
                <a:ea typeface="微软雅黑" pitchFamily="34" charset="-122"/>
                <a:sym typeface="宋体" pitchFamily="2" charset="-122"/>
              </a:endParaRPr>
            </a:p>
          </p:txBody>
        </p:sp>
      </p:grpSp>
      <p:sp>
        <p:nvSpPr>
          <p:cNvPr id="8" name="椭圆 15"/>
          <p:cNvSpPr>
            <a:spLocks noChangeArrowheads="1"/>
          </p:cNvSpPr>
          <p:nvPr/>
        </p:nvSpPr>
        <p:spPr bwMode="auto">
          <a:xfrm>
            <a:off x="8066119" y="5643578"/>
            <a:ext cx="1006475" cy="1004887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100000">
                <a:srgbClr val="C00000"/>
              </a:gs>
            </a:gsLst>
            <a:lin ang="5400000" scaled="1"/>
          </a:gradFill>
          <a:ln w="25400" cap="flat" cmpd="sng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34485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亚哈是耶洗别的傀儡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1242</Words>
  <Application>Microsoft Office PowerPoint</Application>
  <PresentationFormat>On-screen Show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大事小事</vt:lpstr>
      <vt:lpstr>列王记上17:1-16</vt:lpstr>
      <vt:lpstr>Slide 3</vt:lpstr>
      <vt:lpstr>Slide 4</vt:lpstr>
      <vt:lpstr>Slide 5</vt:lpstr>
      <vt:lpstr>Slide 6</vt:lpstr>
      <vt:lpstr>Slide 7</vt:lpstr>
      <vt:lpstr>亚哈</vt:lpstr>
      <vt:lpstr>Slide 9</vt:lpstr>
      <vt:lpstr>神借小事成就大事</vt:lpstr>
      <vt:lpstr>一位阿姨的见证</vt:lpstr>
      <vt:lpstr>Slide 12</vt:lpstr>
      <vt:lpstr>Slide 13</vt:lpstr>
      <vt:lpstr>Slide 14</vt:lpstr>
      <vt:lpstr>神借小事成就大事</vt:lpstr>
      <vt:lpstr>要为小事感恩</vt:lpstr>
      <vt:lpstr>要为小事感恩</vt:lpstr>
      <vt:lpstr>要为小事感恩</vt:lpstr>
      <vt:lpstr>要为小事感恩</vt:lpstr>
      <vt:lpstr>小事忠心，祝福临到</vt:lpstr>
      <vt:lpstr>小事忠心，祝福临到</vt:lpstr>
      <vt:lpstr>小事忠心，祝福临到</vt:lpstr>
      <vt:lpstr>Slide 23</vt:lpstr>
      <vt:lpstr>小事大事</vt:lpstr>
      <vt:lpstr>Slide 25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大事小事</dc:title>
  <dc:creator>Gu, Haihua</dc:creator>
  <cp:lastModifiedBy>ccmc-worship</cp:lastModifiedBy>
  <cp:revision>76</cp:revision>
  <dcterms:created xsi:type="dcterms:W3CDTF">2012-12-27T20:18:08Z</dcterms:created>
  <dcterms:modified xsi:type="dcterms:W3CDTF">2012-12-30T16:30:48Z</dcterms:modified>
</cp:coreProperties>
</file>