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9" r:id="rId14"/>
    <p:sldId id="268" r:id="rId15"/>
    <p:sldId id="266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1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2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3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0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0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3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71EA-B2EE-4212-9AA2-08458177D3B3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75C4-9A59-4DC6-B9B5-F5A88914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6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耶稣基督并他钉十字架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97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智慧委婉的言语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Enticing words of man’s wisdom.</a:t>
            </a:r>
          </a:p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用人的智慧说些吸引人的话。</a:t>
            </a:r>
            <a:endParaRPr lang="en-US" altLang="zh-CN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zh-CN" altLang="en-US" sz="3600" b="1" dirty="0" smtClean="0">
                <a:latin typeface="+mn-ea"/>
              </a:rPr>
              <a:t>对哥林多人是哲学的辩思。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成</a:t>
            </a:r>
            <a:r>
              <a:rPr lang="zh-CN" altLang="en-US" sz="3600" b="1" dirty="0" smtClean="0">
                <a:latin typeface="+mn-ea"/>
              </a:rPr>
              <a:t>功神学？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神迹医治？</a:t>
            </a:r>
            <a:endParaRPr lang="en-US" altLang="zh-CN" sz="3600" b="1" dirty="0" smtClean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29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圣灵和大能的明证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十字架带来生命的改变。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保罗的改变是最好的见证。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们的改变呢？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龚牧师的见证</a:t>
            </a:r>
            <a:r>
              <a:rPr lang="zh-CN" altLang="en-US" sz="3600" b="1" dirty="0" smtClean="0">
                <a:latin typeface="+mn-ea"/>
              </a:rPr>
              <a:t>。生命季刊。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林书豪的见证。最笨的哈佛人。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58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信心的根基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叫你们的信不在乎人的智慧，只在乎神的大能。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头</a:t>
            </a:r>
            <a:r>
              <a:rPr lang="zh-CN" altLang="en-US" sz="3600" b="1" dirty="0" smtClean="0">
                <a:latin typeface="+mn-ea"/>
              </a:rPr>
              <a:t>脑的认知，不是真正的信。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被人说服，也</a:t>
            </a:r>
            <a:r>
              <a:rPr lang="zh-CN" altLang="en-US" sz="3600" b="1" dirty="0">
                <a:latin typeface="+mn-ea"/>
              </a:rPr>
              <a:t>不是真正的信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经</a:t>
            </a:r>
            <a:r>
              <a:rPr lang="zh-CN" altLang="en-US" sz="3600" b="1" dirty="0" smtClean="0">
                <a:latin typeface="+mn-ea"/>
              </a:rPr>
              <a:t>历神迹，也不见得真信。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3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生命的改变，经历神的大能，才是真信。</a:t>
            </a:r>
          </a:p>
          <a:p>
            <a:r>
              <a:rPr lang="zh-CN" altLang="en-US" sz="3600" b="1" dirty="0"/>
              <a:t>我的传道经验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我们刚认识的一位姐妹。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另一位教授。</a:t>
            </a:r>
            <a:endParaRPr lang="en-US" altLang="zh-CN" sz="3600" b="1" dirty="0" smtClean="0"/>
          </a:p>
          <a:p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6888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门徒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latin typeface="+mn-ea"/>
              </a:rPr>
              <a:t>所以，你们要去，使万民作我的门徒，奉父、子、圣灵的名给他们施洗。 凡我所吩咐你们的，都教训他们遵守，我就常与你们同在，直到世界的末了。</a:t>
            </a:r>
            <a:r>
              <a:rPr lang="en-US" altLang="zh-CN" b="1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太</a:t>
            </a:r>
            <a:r>
              <a:rPr lang="en-US" altLang="zh-CN" b="1" dirty="0" smtClean="0">
                <a:latin typeface="+mn-ea"/>
              </a:rPr>
              <a:t>28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en-US" altLang="zh-CN" b="1" dirty="0" smtClean="0">
                <a:latin typeface="+mn-ea"/>
              </a:rPr>
              <a:t>19-20</a:t>
            </a:r>
          </a:p>
          <a:p>
            <a:r>
              <a:rPr lang="zh-CN" altLang="en-US" sz="3600" b="1" dirty="0" smtClean="0">
                <a:latin typeface="+mn-ea"/>
              </a:rPr>
              <a:t>去，施洗，教训。都不是主要的动词。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“作门徒”才是。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是大使命的精髓。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61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神的奥秘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并没有用高言大智对你们宣传神的奥秘。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神的奥秘就是：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耶稣基督并他钉十字架。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上周的经验。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2674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神的奥</a:t>
            </a:r>
            <a:r>
              <a:rPr lang="zh-CN" altLang="en-US" sz="3600" b="1" dirty="0" smtClean="0">
                <a:latin typeface="+mn-ea"/>
              </a:rPr>
              <a:t>秘就</a:t>
            </a:r>
            <a:r>
              <a:rPr lang="zh-CN" altLang="en-US" sz="3600" b="1" dirty="0">
                <a:latin typeface="+mn-ea"/>
              </a:rPr>
              <a:t>是：耶稣基督并他钉十字架。</a:t>
            </a:r>
          </a:p>
          <a:p>
            <a:r>
              <a:rPr lang="zh-CN" altLang="en-US" sz="3600" b="1" dirty="0" smtClean="0">
                <a:latin typeface="+mn-ea"/>
              </a:rPr>
              <a:t>信心不是建</a:t>
            </a:r>
            <a:r>
              <a:rPr lang="zh-CN" altLang="en-US" sz="3600" b="1" dirty="0">
                <a:latin typeface="+mn-ea"/>
              </a:rPr>
              <a:t>立在高言大</a:t>
            </a:r>
            <a:r>
              <a:rPr lang="zh-CN" altLang="en-US" sz="3600" b="1" dirty="0" smtClean="0">
                <a:latin typeface="+mn-ea"/>
              </a:rPr>
              <a:t>智，也</a:t>
            </a:r>
            <a:r>
              <a:rPr lang="zh-CN" altLang="en-US" sz="3600" b="1" dirty="0">
                <a:latin typeface="+mn-ea"/>
              </a:rPr>
              <a:t>不是智慧委婉的言</a:t>
            </a:r>
            <a:r>
              <a:rPr lang="zh-CN" altLang="en-US" sz="3600" b="1" dirty="0" smtClean="0">
                <a:latin typeface="+mn-ea"/>
              </a:rPr>
              <a:t>语。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必须建</a:t>
            </a:r>
            <a:r>
              <a:rPr lang="zh-CN" altLang="en-US" sz="3600" b="1" dirty="0">
                <a:latin typeface="+mn-ea"/>
              </a:rPr>
              <a:t>立在圣灵</a:t>
            </a:r>
            <a:r>
              <a:rPr lang="zh-CN" altLang="en-US" sz="3600" b="1" dirty="0" smtClean="0">
                <a:latin typeface="+mn-ea"/>
              </a:rPr>
              <a:t>和神的大能上。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生</a:t>
            </a:r>
            <a:r>
              <a:rPr lang="zh-CN" altLang="en-US" sz="3600" b="1" dirty="0" smtClean="0">
                <a:latin typeface="+mn-ea"/>
              </a:rPr>
              <a:t>命的改变，经历神的大能。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040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/>
              <a:t>耶稣基督并他钉十字架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中国福音大会的主题。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年复一年，重复使用。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Boring?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4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弟兄们，从前我到你们那里去，并没有用高言大智对你们宣传神的奥秘。因为我曾定了主意，在你们中间不知道别的，只知道耶稣基督并他钉十字架。我在你们那里，又软弱又惧怕，又甚战兢。我说的话、讲的道，不是用智慧委婉的言语，乃是用圣灵和大能的明证，叫你们的信不在乎人的智慧，只在乎神的大能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林前 </a:t>
            </a:r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1-5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40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一个“傻瓜”说的话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扫</a:t>
            </a:r>
            <a:r>
              <a:rPr lang="zh-CN" altLang="en-US" sz="3600" b="1" dirty="0" smtClean="0">
                <a:latin typeface="+mn-ea"/>
              </a:rPr>
              <a:t>罗。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出</a:t>
            </a:r>
            <a:r>
              <a:rPr lang="zh-CN" altLang="en-US" sz="3600" b="1" dirty="0" smtClean="0">
                <a:latin typeface="+mn-ea"/>
              </a:rPr>
              <a:t>生在大数的犹太人。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受了最好的教育。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是法利赛人，最受人尊敬。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逼迫基督徒，包括司提反。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432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zh-CN" altLang="en-US" b="1" dirty="0" smtClean="0"/>
              <a:t>从扫罗到保罗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扫罗行路，将到大马色，忽然从天上发光，四面照著他； 他就仆倒在地，听见有声音对他说：「扫罗！扫罗！你为什麽逼迫我？」 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徒 </a:t>
            </a:r>
            <a:r>
              <a:rPr lang="en-US" altLang="zh-CN" sz="3600" b="1" dirty="0" smtClean="0"/>
              <a:t>9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4</a:t>
            </a:r>
            <a:endParaRPr lang="zh-CN" altLang="en-US" sz="3600" b="1" dirty="0" smtClean="0"/>
          </a:p>
          <a:p>
            <a:r>
              <a:rPr lang="zh-CN" altLang="en-US" sz="3600" b="1" dirty="0" smtClean="0"/>
              <a:t>扫罗又名保罗，被圣灵充满，定睛看他</a:t>
            </a:r>
            <a:r>
              <a:rPr lang="zh-CN" altLang="en-US" sz="3600" b="1" dirty="0"/>
              <a:t>。</a:t>
            </a:r>
            <a:r>
              <a:rPr lang="en-US" altLang="zh-CN" sz="3600" b="1" dirty="0" smtClean="0"/>
              <a:t>			</a:t>
            </a:r>
            <a:r>
              <a:rPr lang="zh-CN" altLang="en-US" sz="3600" b="1" dirty="0" smtClean="0"/>
              <a:t>徒 </a:t>
            </a:r>
            <a:r>
              <a:rPr lang="en-US" altLang="zh-CN" sz="3600" b="1" dirty="0" smtClean="0"/>
              <a:t>13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9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6225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傻瓜保罗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被犹太人鞭打五次，每次四十减去一下； 被棍打了三次；被石头打了一次，遇著船坏三次，一昼一夜在深海里。 又屡次行远路，遭江河的危险、盗贼的危险，同族的危险、外邦人的危险、城里的危险、旷野的危险、海中的危险、假弟兄的危险。 受劳碌、受困苦，多次不得睡，又饥又渴，多次不得食，受寒冷，赤身露体。 </a:t>
            </a:r>
            <a:r>
              <a:rPr lang="en-US" altLang="zh-CN" b="1" dirty="0" smtClean="0"/>
              <a:t>						</a:t>
            </a:r>
            <a:r>
              <a:rPr lang="zh-CN" altLang="en-US" b="1" dirty="0" smtClean="0"/>
              <a:t>林后</a:t>
            </a:r>
            <a:r>
              <a:rPr lang="en-US" altLang="zh-CN" b="1" dirty="0" smtClean="0"/>
              <a:t>11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24-27</a:t>
            </a:r>
            <a:endParaRPr lang="zh-CN" alt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90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CN" altLang="en-US" b="1" dirty="0" smtClean="0"/>
              <a:t>高言大智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保罗在雅典的经验。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徒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章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雅</a:t>
            </a:r>
            <a:r>
              <a:rPr lang="zh-CN" altLang="en-US" sz="3600" b="1" dirty="0" smtClean="0">
                <a:latin typeface="+mn-ea"/>
              </a:rPr>
              <a:t>典是当时的思想中心。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於是在会堂里与犹太人和虔敬的人，并每日在市上所遇见的人辩论。 还有以彼古罗和斯多亚两门的学士，与他争论。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徒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17-18</a:t>
            </a:r>
          </a:p>
          <a:p>
            <a:r>
              <a:rPr lang="zh-CN" altLang="en-US" sz="3600" b="1" dirty="0">
                <a:latin typeface="+mn-ea"/>
              </a:rPr>
              <a:t>高言大</a:t>
            </a:r>
            <a:r>
              <a:rPr lang="zh-CN" altLang="en-US" sz="3600" b="1" dirty="0" smtClean="0">
                <a:latin typeface="+mn-ea"/>
              </a:rPr>
              <a:t>智，保罗最有资格。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283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只知道耶稣基督并他钉十字架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知道：</a:t>
            </a:r>
            <a:r>
              <a:rPr lang="en-US" altLang="zh-CN" sz="3600" b="1" dirty="0" smtClean="0">
                <a:latin typeface="+mn-ea"/>
              </a:rPr>
              <a:t>tell </a:t>
            </a:r>
            <a:r>
              <a:rPr lang="zh-CN" altLang="en-US" sz="3600" b="1" dirty="0" smtClean="0">
                <a:latin typeface="+mn-ea"/>
              </a:rPr>
              <a:t>传讲。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在亚略巴古的证道。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因为他已经定了日子，要藉著他所设立的人按公义审判天下，并且叫他从死里复活，给万人作可信的凭据。	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徒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3345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“藉著他所设立的人”：耶稣。</a:t>
            </a:r>
          </a:p>
          <a:p>
            <a:r>
              <a:rPr lang="zh-CN" altLang="en-US" sz="3600" b="1" dirty="0" smtClean="0">
                <a:latin typeface="+mn-ea"/>
              </a:rPr>
              <a:t>“按公义审判天下”：因人有罪。</a:t>
            </a:r>
          </a:p>
          <a:p>
            <a:r>
              <a:rPr lang="zh-CN" altLang="en-US" sz="3600" b="1" dirty="0" smtClean="0">
                <a:latin typeface="+mn-ea"/>
              </a:rPr>
              <a:t>“死”：十字架。</a:t>
            </a:r>
          </a:p>
          <a:p>
            <a:r>
              <a:rPr lang="zh-CN" altLang="en-US" sz="3600" b="1" dirty="0" smtClean="0">
                <a:latin typeface="+mn-ea"/>
              </a:rPr>
              <a:t>“复活”：给万人作可信的凭据。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“定了日子”：时间不多了。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不是高言大智。是简</a:t>
            </a:r>
            <a:r>
              <a:rPr lang="zh-CN" altLang="en-US" sz="3600" b="1" dirty="0">
                <a:latin typeface="+mn-ea"/>
              </a:rPr>
              <a:t>单明了的福音。</a:t>
            </a:r>
            <a:endParaRPr lang="zh-CN" altLang="en-US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54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1026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耶稣基督并他钉十字架</vt:lpstr>
      <vt:lpstr>耶稣基督并他钉十字架</vt:lpstr>
      <vt:lpstr>PowerPoint Presentation</vt:lpstr>
      <vt:lpstr>一个“傻瓜”说的话</vt:lpstr>
      <vt:lpstr>从扫罗到保罗</vt:lpstr>
      <vt:lpstr>傻瓜保罗</vt:lpstr>
      <vt:lpstr>高言大智</vt:lpstr>
      <vt:lpstr>只知道耶稣基督并他钉十字架</vt:lpstr>
      <vt:lpstr>PowerPoint Presentation</vt:lpstr>
      <vt:lpstr>智慧委婉的言语</vt:lpstr>
      <vt:lpstr>圣灵和大能的明证</vt:lpstr>
      <vt:lpstr>信心的根基</vt:lpstr>
      <vt:lpstr>PowerPoint Presentation</vt:lpstr>
      <vt:lpstr>门徒</vt:lpstr>
      <vt:lpstr>神的奥秘</vt:lpstr>
      <vt:lpstr>今天的信息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耶稣基督并他钉十字架</dc:title>
  <dc:creator>Leaf</dc:creator>
  <cp:lastModifiedBy>Leaf</cp:lastModifiedBy>
  <cp:revision>31</cp:revision>
  <dcterms:created xsi:type="dcterms:W3CDTF">2012-08-13T18:44:53Z</dcterms:created>
  <dcterms:modified xsi:type="dcterms:W3CDTF">2012-08-19T04:01:28Z</dcterms:modified>
</cp:coreProperties>
</file>