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0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TW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altLang="zh-TW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TW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altLang="zh-TW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altLang="zh-TW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TW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TW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altLang="zh-TW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altLang="zh-TW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altLang="zh-TW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altLang="zh-TW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6/2/12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415636"/>
            <a:ext cx="6498158" cy="1731820"/>
          </a:xfrm>
        </p:spPr>
        <p:txBody>
          <a:bodyPr/>
          <a:lstStyle/>
          <a:p>
            <a:r>
              <a:rPr lang="ja-JP" altLang="en-US" b="1" dirty="0">
                <a:solidFill>
                  <a:srgbClr val="008000"/>
                </a:solidFill>
              </a:rPr>
              <a:t>見証的更新</a:t>
            </a:r>
            <a:r>
              <a:rPr lang="en-US" b="1" dirty="0">
                <a:solidFill>
                  <a:srgbClr val="008000"/>
                </a:solidFill>
              </a:rPr>
              <a:t> 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1322921" y="4215653"/>
            <a:ext cx="6498159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104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470" y="153295"/>
            <a:ext cx="8585311" cy="5790306"/>
          </a:xfrm>
        </p:spPr>
        <p:txBody>
          <a:bodyPr>
            <a:normAutofit/>
          </a:bodyPr>
          <a:lstStyle/>
          <a:p>
            <a:r>
              <a:rPr lang="ja-JP" altLang="en-US" sz="4400" b="1" dirty="0"/>
              <a:t>羅</a:t>
            </a:r>
            <a:r>
              <a:rPr lang="en-US" sz="4400" b="1" dirty="0"/>
              <a:t>1/14-16</a:t>
            </a:r>
            <a:r>
              <a:rPr lang="ja-JP" altLang="en-US" sz="4400" b="1" dirty="0"/>
              <a:t>說：無論是希利尼人，化外人，聰明人，愚拙人，我都欠他們的債，所以情願盡我的力量，將福音也傳給你們在羅馬的人，我不以福音為恥，這福音本是上帝的大能，要救一切相信的 。</a:t>
            </a:r>
            <a:endParaRPr lang="zh-TW" altLang="en-US" sz="4400" dirty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94842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53295"/>
            <a:ext cx="8042276" cy="5790306"/>
          </a:xfrm>
        </p:spPr>
        <p:txBody>
          <a:bodyPr>
            <a:normAutofit/>
          </a:bodyPr>
          <a:lstStyle/>
          <a:p>
            <a:r>
              <a:rPr lang="ja-JP" altLang="en-US" sz="4400" b="1" dirty="0"/>
              <a:t>詩人說：</a:t>
            </a:r>
            <a:r>
              <a:rPr lang="en-US" altLang="ja-JP" sz="4400" b="1" dirty="0"/>
              <a:t>『</a:t>
            </a:r>
            <a:r>
              <a:rPr lang="ja-JP" altLang="en-US" sz="4400" b="1" dirty="0"/>
              <a:t>我拿甚麼報答耶和華向我所賜的一切厚恩呢？ </a:t>
            </a:r>
            <a:r>
              <a:rPr lang="en-US" altLang="ja-JP" sz="4400" b="1" dirty="0"/>
              <a:t>』</a:t>
            </a:r>
            <a:r>
              <a:rPr lang="ja-JP" altLang="en-US" sz="4400" b="1" dirty="0"/>
              <a:t>。（詩一一六</a:t>
            </a:r>
            <a:r>
              <a:rPr lang="en-US" sz="4400" b="1" dirty="0"/>
              <a:t>12</a:t>
            </a:r>
            <a:r>
              <a:rPr lang="ja-JP" altLang="en-US" sz="4400" b="1" dirty="0"/>
              <a:t>）</a:t>
            </a:r>
            <a:endParaRPr lang="zh-TW" altLang="en-US" sz="4400" dirty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93488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353650"/>
            <a:ext cx="8042276" cy="5589951"/>
          </a:xfrm>
        </p:spPr>
        <p:txBody>
          <a:bodyPr>
            <a:normAutofit/>
          </a:bodyPr>
          <a:lstStyle/>
          <a:p>
            <a:r>
              <a:rPr lang="ja-JP" altLang="en-US" sz="4400" b="1" dirty="0"/>
              <a:t>三、因人靈魂寶貴</a:t>
            </a:r>
            <a:endParaRPr lang="zh-TW" altLang="en-US" sz="4400" dirty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884620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53295"/>
            <a:ext cx="8042276" cy="5790306"/>
          </a:xfrm>
        </p:spPr>
        <p:txBody>
          <a:bodyPr>
            <a:normAutofit/>
          </a:bodyPr>
          <a:lstStyle/>
          <a:p>
            <a:r>
              <a:rPr lang="zh-CHT" altLang="en-US" sz="4400" b="1" dirty="0"/>
              <a:t>保羅在林</a:t>
            </a:r>
            <a:r>
              <a:rPr lang="zh-CHT" altLang="en-US" sz="4400" b="1" dirty="0" smtClean="0"/>
              <a:t>後</a:t>
            </a:r>
            <a:r>
              <a:rPr lang="en-US" altLang="zh-CHT" sz="4400" b="1" dirty="0" smtClean="0"/>
              <a:t>4/18</a:t>
            </a:r>
            <a:r>
              <a:rPr lang="zh-CHT" altLang="en-US" sz="4400" b="1" dirty="0" smtClean="0"/>
              <a:t>說</a:t>
            </a:r>
            <a:r>
              <a:rPr lang="zh-CHT" altLang="en-US" sz="4400" b="1" dirty="0"/>
              <a:t>，</a:t>
            </a:r>
            <a:r>
              <a:rPr lang="en-US" altLang="zh-CHT" sz="4400" b="1" dirty="0"/>
              <a:t>『</a:t>
            </a:r>
            <a:r>
              <a:rPr lang="zh-CHT" altLang="en-US" sz="4400" b="1" dirty="0"/>
              <a:t>我們原不是顧念所見的，乃是顧念所不見的， 因為所見的是暫時的，所不見的纔是永遠的。</a:t>
            </a:r>
            <a:r>
              <a:rPr lang="en-US" altLang="zh-CHT" sz="4400" b="1" dirty="0"/>
              <a:t>』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05972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337575"/>
            <a:ext cx="8042276" cy="5606026"/>
          </a:xfrm>
        </p:spPr>
        <p:txBody>
          <a:bodyPr>
            <a:normAutofit/>
          </a:bodyPr>
          <a:lstStyle/>
          <a:p>
            <a:r>
              <a:rPr lang="ja-JP" altLang="en-US" sz="4400" b="1" dirty="0"/>
              <a:t>我們信主以來，究竟曾引領幾人歸主</a:t>
            </a:r>
            <a:r>
              <a:rPr lang="ja-JP" altLang="en-US" sz="4400" b="1" dirty="0" smtClean="0"/>
              <a:t>？</a:t>
            </a:r>
            <a:endParaRPr lang="en-US" altLang="ja-JP" sz="4400" b="1" dirty="0" smtClean="0"/>
          </a:p>
          <a:p>
            <a:r>
              <a:rPr lang="ja-JP" altLang="en-US" sz="4400" b="1" dirty="0" smtClean="0"/>
              <a:t>到那</a:t>
            </a:r>
            <a:r>
              <a:rPr lang="ja-JP" altLang="en-US" sz="4400" b="1" dirty="0"/>
              <a:t>時有沒有人向你說感謝的話</a:t>
            </a:r>
            <a:r>
              <a:rPr lang="ja-JP" altLang="en-US" sz="4400" b="1" dirty="0" smtClean="0"/>
              <a:t>？</a:t>
            </a:r>
            <a:endParaRPr lang="en-US" altLang="ja-JP" sz="4400" b="1" dirty="0" smtClean="0"/>
          </a:p>
          <a:p>
            <a:r>
              <a:rPr lang="ja-JP" altLang="en-US" sz="4400" b="1" dirty="0" smtClean="0"/>
              <a:t>或</a:t>
            </a:r>
            <a:r>
              <a:rPr lang="ja-JP" altLang="en-US" sz="4400" b="1" dirty="0"/>
              <a:t>是有人要控告你？</a:t>
            </a:r>
            <a:r>
              <a:rPr lang="zh-TW" altLang="en-US" sz="4400" dirty="0"/>
              <a:t>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102506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549275" y="0"/>
            <a:ext cx="8042276" cy="10757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07576"/>
            <a:ext cx="8042276" cy="5836025"/>
          </a:xfrm>
        </p:spPr>
        <p:txBody>
          <a:bodyPr/>
          <a:lstStyle/>
          <a:p>
            <a:r>
              <a:rPr lang="ja-JP" altLang="en-US" sz="4400" b="1" dirty="0"/>
              <a:t>四、同得福音好處</a:t>
            </a:r>
            <a:endParaRPr lang="zh-TW" altLang="en-US" sz="4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36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53295"/>
            <a:ext cx="8042276" cy="5790306"/>
          </a:xfrm>
        </p:spPr>
        <p:txBody>
          <a:bodyPr>
            <a:normAutofit/>
          </a:bodyPr>
          <a:lstStyle/>
          <a:p>
            <a:r>
              <a:rPr lang="ja-JP" altLang="en-US" sz="4400" b="1" dirty="0"/>
              <a:t>保羅在</a:t>
            </a:r>
            <a:r>
              <a:rPr lang="ja-JP" altLang="en-US" sz="4400" b="1" dirty="0" smtClean="0"/>
              <a:t>林前</a:t>
            </a:r>
            <a:r>
              <a:rPr lang="en-US" altLang="ja-JP" sz="4400" b="1" dirty="0" smtClean="0"/>
              <a:t>9/23 </a:t>
            </a:r>
            <a:r>
              <a:rPr lang="ja-JP" altLang="en-US" sz="4400" b="1" dirty="0" smtClean="0"/>
              <a:t>說</a:t>
            </a:r>
            <a:r>
              <a:rPr lang="ja-JP" altLang="en-US" sz="4400" b="1" dirty="0"/>
              <a:t>：凡我所行的，都是為福音的緣故，為要與人同得這福音的好處。</a:t>
            </a:r>
            <a:r>
              <a:rPr lang="zh-TW" altLang="en-US" sz="4400" dirty="0"/>
              <a:t>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475237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625" y="321500"/>
            <a:ext cx="8504924" cy="5622101"/>
          </a:xfrm>
        </p:spPr>
        <p:txBody>
          <a:bodyPr/>
          <a:lstStyle/>
          <a:p>
            <a:r>
              <a:rPr lang="en-US" altLang="ja-JP" sz="4400" b="1" dirty="0"/>
              <a:t>『</a:t>
            </a:r>
            <a:r>
              <a:rPr lang="ja-JP" altLang="en-US" sz="4400" b="1" dirty="0"/>
              <a:t>人被拉到死地，你要解救；人將被殺，你須攔阻，你若說，這事我未曾知道，那衡量人的心，豈不明白麼？保守你命的，豈不知道麼？他豈不按各人所行的，報應各人麼？</a:t>
            </a:r>
            <a:r>
              <a:rPr lang="en-US" altLang="ja-JP" sz="4400" b="1" dirty="0" smtClean="0"/>
              <a:t>』   </a:t>
            </a:r>
            <a:r>
              <a:rPr lang="ja-JP" altLang="en-US" sz="4400" b="1" dirty="0" smtClean="0"/>
              <a:t>（</a:t>
            </a:r>
            <a:r>
              <a:rPr lang="ja-JP" altLang="en-US" sz="4400" b="1" dirty="0"/>
              <a:t>箴廿四</a:t>
            </a:r>
            <a:r>
              <a:rPr lang="en-US" sz="4400" b="1" dirty="0"/>
              <a:t>11</a:t>
            </a:r>
            <a:r>
              <a:rPr lang="ja-JP" altLang="en-US" sz="4400" b="1" dirty="0"/>
              <a:t>，</a:t>
            </a:r>
            <a:r>
              <a:rPr lang="en-US" sz="4400" b="1" dirty="0"/>
              <a:t>12</a:t>
            </a:r>
            <a:r>
              <a:rPr lang="ja-JP" altLang="en-US" sz="4400" b="1" dirty="0"/>
              <a:t>）</a:t>
            </a:r>
            <a:endParaRPr lang="zh-TW" altLang="en-US" sz="4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874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1747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225050"/>
            <a:ext cx="8042276" cy="6124578"/>
          </a:xfrm>
        </p:spPr>
        <p:txBody>
          <a:bodyPr>
            <a:normAutofit/>
          </a:bodyPr>
          <a:lstStyle/>
          <a:p>
            <a:r>
              <a:rPr lang="ja-JP" altLang="en-US" sz="4400" b="1" dirty="0"/>
              <a:t>世上有四種人</a:t>
            </a:r>
            <a:r>
              <a:rPr lang="ja-JP" altLang="en-US" sz="4400" b="1" dirty="0" smtClean="0"/>
              <a:t>：</a:t>
            </a:r>
            <a:endParaRPr lang="en-US" altLang="ja-JP" sz="4400" b="1" dirty="0" smtClean="0"/>
          </a:p>
          <a:p>
            <a:r>
              <a:rPr lang="ja-JP" altLang="en-US" sz="4400" b="1" dirty="0" smtClean="0"/>
              <a:t>第一種是創造機會</a:t>
            </a:r>
            <a:r>
              <a:rPr lang="ja-JP" altLang="en-US" sz="4400" b="1" dirty="0"/>
              <a:t>的人</a:t>
            </a:r>
            <a:r>
              <a:rPr lang="ja-JP" altLang="en-US" sz="4400" b="1" dirty="0" smtClean="0"/>
              <a:t>；</a:t>
            </a:r>
            <a:endParaRPr lang="en-US" altLang="ja-JP" sz="4400" b="1" dirty="0" smtClean="0"/>
          </a:p>
          <a:p>
            <a:r>
              <a:rPr lang="ja-JP" altLang="en-US" sz="4400" b="1" dirty="0" smtClean="0"/>
              <a:t>第二種是把握機會</a:t>
            </a:r>
            <a:r>
              <a:rPr lang="ja-JP" altLang="en-US" sz="4400" b="1" dirty="0"/>
              <a:t>的人</a:t>
            </a:r>
            <a:r>
              <a:rPr lang="ja-JP" altLang="en-US" sz="4400" b="1" dirty="0" smtClean="0"/>
              <a:t>；</a:t>
            </a:r>
            <a:endParaRPr lang="en-US" altLang="ja-JP" sz="4400" b="1" dirty="0" smtClean="0"/>
          </a:p>
          <a:p>
            <a:r>
              <a:rPr lang="ja-JP" altLang="en-US" sz="4400" b="1" dirty="0" smtClean="0"/>
              <a:t>第三種是等待機會</a:t>
            </a:r>
            <a:r>
              <a:rPr lang="ja-JP" altLang="en-US" sz="4400" b="1" dirty="0"/>
              <a:t>的人</a:t>
            </a:r>
            <a:r>
              <a:rPr lang="ja-JP" altLang="en-US" sz="4400" b="1" dirty="0" smtClean="0"/>
              <a:t>；</a:t>
            </a:r>
            <a:endParaRPr lang="en-US" altLang="ja-JP" sz="4400" b="1" dirty="0" smtClean="0"/>
          </a:p>
          <a:p>
            <a:r>
              <a:rPr lang="ja-JP" altLang="en-US" sz="4400" b="1" dirty="0" smtClean="0"/>
              <a:t>第四種是坐失機會</a:t>
            </a:r>
            <a:r>
              <a:rPr lang="ja-JP" altLang="en-US" sz="4400" b="1" dirty="0"/>
              <a:t>的人。 </a:t>
            </a:r>
            <a:endParaRPr lang="en-US" altLang="ja-JP" sz="4400" b="1" dirty="0" smtClean="0"/>
          </a:p>
          <a:p>
            <a:r>
              <a:rPr lang="ja-JP" altLang="en-US" sz="4400" b="1" dirty="0" smtClean="0"/>
              <a:t>請問你是那一種人呢</a:t>
            </a:r>
            <a:r>
              <a:rPr lang="ja-JP" altLang="en-US" sz="4400" b="1" dirty="0"/>
              <a:t>？</a:t>
            </a:r>
            <a:endParaRPr lang="zh-TW" altLang="en-US" sz="4400" dirty="0"/>
          </a:p>
          <a:p>
            <a:endParaRPr lang="zh-TW" altLang="en-US" sz="4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881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315" y="153295"/>
            <a:ext cx="8730008" cy="5790306"/>
          </a:xfrm>
        </p:spPr>
        <p:txBody>
          <a:bodyPr>
            <a:normAutofit/>
          </a:bodyPr>
          <a:lstStyle/>
          <a:p>
            <a:r>
              <a:rPr lang="ja-JP" altLang="en-US" sz="4400" b="1" dirty="0"/>
              <a:t>為主作見證的三步曲，首先分享</a:t>
            </a:r>
            <a:r>
              <a:rPr lang="ja-JP" altLang="en-US" sz="4400" b="1" dirty="0" smtClean="0"/>
              <a:t>：</a:t>
            </a:r>
            <a:endParaRPr lang="en-US" altLang="ja-JP" sz="4400" b="1" dirty="0" smtClean="0"/>
          </a:p>
          <a:p>
            <a:r>
              <a:rPr lang="en-US" sz="4400" b="1" dirty="0" smtClean="0"/>
              <a:t>1</a:t>
            </a:r>
            <a:r>
              <a:rPr lang="en-US" sz="4400" b="1" dirty="0"/>
              <a:t>.</a:t>
            </a:r>
            <a:r>
              <a:rPr lang="ja-JP" altLang="en-US" sz="4400" b="1" dirty="0"/>
              <a:t>我信主之前是怎樣的一個人</a:t>
            </a:r>
            <a:r>
              <a:rPr lang="ja-JP" altLang="en-US" sz="4400" b="1" dirty="0" smtClean="0"/>
              <a:t>，</a:t>
            </a:r>
            <a:endParaRPr lang="en-US" altLang="ja-JP" sz="4400" b="1" dirty="0" smtClean="0"/>
          </a:p>
          <a:p>
            <a:r>
              <a:rPr lang="en-US" sz="4400" b="1" dirty="0" smtClean="0"/>
              <a:t>2</a:t>
            </a:r>
            <a:r>
              <a:rPr lang="en-US" sz="4400" b="1" dirty="0"/>
              <a:t>.</a:t>
            </a:r>
            <a:r>
              <a:rPr lang="ja-JP" altLang="en-US" sz="4400" b="1" dirty="0"/>
              <a:t>我是在怎樣的狀況之下信主的</a:t>
            </a:r>
            <a:r>
              <a:rPr lang="ja-JP" altLang="en-US" sz="4400" b="1" dirty="0" smtClean="0"/>
              <a:t>，</a:t>
            </a:r>
            <a:endParaRPr lang="en-US" altLang="ja-JP" sz="4400" b="1" dirty="0" smtClean="0"/>
          </a:p>
          <a:p>
            <a:r>
              <a:rPr lang="en-US" sz="4400" b="1" dirty="0" smtClean="0"/>
              <a:t>3</a:t>
            </a:r>
            <a:r>
              <a:rPr lang="en-US" sz="4400" b="1" dirty="0"/>
              <a:t>.</a:t>
            </a:r>
            <a:r>
              <a:rPr lang="ja-JP" altLang="en-US" sz="4400" b="1" dirty="0"/>
              <a:t>我信主之後的改變是甚麼。</a:t>
            </a:r>
            <a:r>
              <a:rPr lang="zh-TW" altLang="en-US" sz="4400" dirty="0"/>
              <a:t>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278207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12526"/>
            <a:ext cx="8042276" cy="45719"/>
          </a:xfrm>
        </p:spPr>
        <p:txBody>
          <a:bodyPr/>
          <a:lstStyle/>
          <a:p>
            <a:r>
              <a:rPr lang="zh-TW" altLang="en-US" dirty="0"/>
              <a:t/>
            </a:r>
            <a:br>
              <a:rPr lang="zh-TW" alt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58245"/>
            <a:ext cx="8042276" cy="5785356"/>
          </a:xfrm>
        </p:spPr>
        <p:txBody>
          <a:bodyPr/>
          <a:lstStyle/>
          <a:p>
            <a:r>
              <a:rPr lang="ja-JP" altLang="en-US" sz="4400" b="1" dirty="0"/>
              <a:t>一、因是主的囑咐</a:t>
            </a:r>
            <a:endParaRPr lang="zh-TW" altLang="en-US" sz="4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056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728" y="107576"/>
            <a:ext cx="8659090" cy="6750424"/>
          </a:xfrm>
        </p:spPr>
        <p:txBody>
          <a:bodyPr>
            <a:normAutofit lnSpcReduction="10000"/>
          </a:bodyPr>
          <a:lstStyle/>
          <a:p>
            <a:r>
              <a:rPr lang="ja-JP" altLang="en-US" sz="3600" b="1" dirty="0"/>
              <a:t>太廿八</a:t>
            </a:r>
            <a:r>
              <a:rPr lang="en-US" sz="3600" b="1" dirty="0"/>
              <a:t>18-</a:t>
            </a:r>
            <a:r>
              <a:rPr lang="en-US" sz="3600" b="1" dirty="0" smtClean="0"/>
              <a:t>20</a:t>
            </a:r>
          </a:p>
          <a:p>
            <a:r>
              <a:rPr lang="en-US" altLang="zh-CHT" sz="4000" b="1" dirty="0" smtClean="0"/>
              <a:t>18.</a:t>
            </a:r>
            <a:r>
              <a:rPr lang="zh-CHT" altLang="en-US" sz="4000" b="1" dirty="0" smtClean="0"/>
              <a:t>耶 </a:t>
            </a:r>
            <a:r>
              <a:rPr lang="zh-CHT" altLang="en-US" sz="4000" b="1" dirty="0"/>
              <a:t>穌 進 前 來 、 對 他 們 說 、 天 上 地 下 所 有 的 權 柄 、 都 賜 給 我 了 </a:t>
            </a:r>
            <a:r>
              <a:rPr lang="zh-CHT" altLang="en-US" sz="4000" b="1" dirty="0" smtClean="0"/>
              <a:t>。</a:t>
            </a:r>
            <a:endParaRPr lang="en-US" altLang="zh-CHT" sz="4000" b="1" dirty="0" smtClean="0"/>
          </a:p>
          <a:p>
            <a:r>
              <a:rPr lang="en-US" altLang="zh-CHT" sz="4000" b="1" dirty="0" smtClean="0"/>
              <a:t>19</a:t>
            </a:r>
            <a:r>
              <a:rPr lang="en-US" altLang="zh-CHT" sz="4000" b="1" dirty="0"/>
              <a:t>  </a:t>
            </a:r>
            <a:r>
              <a:rPr lang="zh-CHT" altLang="en-US" sz="4000" b="1" dirty="0"/>
              <a:t>所 以 你 們 要 去 、 使 萬 民 作 我 的 門 徒 、 奉 父 子 聖 靈 的 名 、 給 他 們 施 洗 ． </a:t>
            </a:r>
            <a:endParaRPr lang="en-US" altLang="zh-CHT" sz="4000" b="1" dirty="0" smtClean="0"/>
          </a:p>
          <a:p>
            <a:r>
              <a:rPr lang="en-US" altLang="zh-CHT" sz="4000" b="1" dirty="0" smtClean="0"/>
              <a:t>20</a:t>
            </a:r>
            <a:r>
              <a:rPr lang="en-US" altLang="zh-CHT" sz="4000" b="1" dirty="0"/>
              <a:t>  </a:t>
            </a:r>
            <a:r>
              <a:rPr lang="zh-CHT" altLang="en-US" sz="4000" b="1" dirty="0"/>
              <a:t>凡 我 所 吩 咐 你 們 的 、 都 教 訓 他 們 遵 守 我 就 常 與 你 們 同 在 、 直 到 世 界 的 末 了 。</a:t>
            </a:r>
            <a:r>
              <a:rPr lang="zh-CHT" altLang="en-US" sz="4000" dirty="0"/>
              <a:t>	</a:t>
            </a:r>
          </a:p>
          <a:p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265770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53295"/>
            <a:ext cx="8042276" cy="5790306"/>
          </a:xfrm>
        </p:spPr>
        <p:txBody>
          <a:bodyPr>
            <a:normAutofit/>
          </a:bodyPr>
          <a:lstStyle/>
          <a:p>
            <a:r>
              <a:rPr lang="en-US" sz="4400" b="1" dirty="0"/>
              <a:t>"</a:t>
            </a:r>
            <a:r>
              <a:rPr lang="ja-JP" altLang="en-US" sz="4400" b="1" dirty="0"/>
              <a:t>你们杀了那生命的主，神却叫祂从死里复活了；我们都是为这事作见证。</a:t>
            </a:r>
            <a:r>
              <a:rPr lang="en-US" sz="4400" b="1" dirty="0"/>
              <a:t>(</a:t>
            </a:r>
            <a:r>
              <a:rPr lang="ja-JP" altLang="en-US" sz="4400" b="1" dirty="0"/>
              <a:t>徒</a:t>
            </a:r>
            <a:r>
              <a:rPr lang="en-US" sz="4400" b="1" dirty="0"/>
              <a:t>3/15) "</a:t>
            </a:r>
            <a:r>
              <a:rPr lang="zh-TW" altLang="en-US" sz="4400" dirty="0"/>
              <a:t>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67038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53295"/>
            <a:ext cx="8042276" cy="5790306"/>
          </a:xfrm>
        </p:spPr>
        <p:txBody>
          <a:bodyPr>
            <a:normAutofit/>
          </a:bodyPr>
          <a:lstStyle/>
          <a:p>
            <a:r>
              <a:rPr lang="ja-JP" altLang="en-US" sz="4000" b="1" dirty="0"/>
              <a:t>使徒行傳</a:t>
            </a:r>
            <a:r>
              <a:rPr lang="en-US" sz="4000" b="1" dirty="0"/>
              <a:t>1:</a:t>
            </a:r>
            <a:r>
              <a:rPr lang="en-US" sz="4000" b="1" dirty="0" smtClean="0"/>
              <a:t>8</a:t>
            </a:r>
          </a:p>
          <a:p>
            <a:r>
              <a:rPr lang="ja-JP" altLang="en-US" sz="4000" b="1" dirty="0"/>
              <a:t>「但聖靈降臨在你們身上，你們就必得著能力，並要在耶路撒冷、猶太全地，和撒馬利亞，直到地極，作我的見證。」</a:t>
            </a:r>
            <a:r>
              <a:rPr lang="zh-TW" altLang="en-US" sz="4000" dirty="0"/>
              <a:t> </a:t>
            </a:r>
            <a:r>
              <a:rPr lang="zh-TW" altLang="en-US" sz="4000" dirty="0" smtClean="0"/>
              <a:t>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40037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625" y="153295"/>
            <a:ext cx="8521002" cy="5790306"/>
          </a:xfrm>
        </p:spPr>
        <p:txBody>
          <a:bodyPr>
            <a:normAutofit/>
          </a:bodyPr>
          <a:lstStyle/>
          <a:p>
            <a:r>
              <a:rPr lang="ja-JP" altLang="en-US" sz="4400" b="1" dirty="0"/>
              <a:t>“凡把我和我的道當作可恥的，人子在自己的榮耀裡，並天父與聖天使的榮耀裡降臨的時候，也要把那人當作可恥的。</a:t>
            </a:r>
            <a:r>
              <a:rPr lang="ja-JP" altLang="en-US" sz="4400" b="1" dirty="0" smtClean="0"/>
              <a:t>”</a:t>
            </a:r>
            <a:r>
              <a:rPr lang="en-US" altLang="ja-JP" sz="4400" b="1" dirty="0" smtClean="0"/>
              <a:t>               </a:t>
            </a:r>
            <a:r>
              <a:rPr lang="ja-JP" altLang="en-US" sz="4400" b="1" dirty="0" smtClean="0"/>
              <a:t>路</a:t>
            </a:r>
            <a:r>
              <a:rPr lang="ja-JP" altLang="en-US" sz="4400" b="1" dirty="0"/>
              <a:t>九</a:t>
            </a:r>
            <a:r>
              <a:rPr lang="en-US" sz="4400" b="1" dirty="0" smtClean="0"/>
              <a:t>26</a:t>
            </a:r>
            <a:r>
              <a:rPr lang="zh-TW" altLang="en-US" sz="4400" dirty="0" smtClean="0"/>
              <a:t>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006426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702" y="273275"/>
            <a:ext cx="8440615" cy="5670326"/>
          </a:xfrm>
        </p:spPr>
        <p:txBody>
          <a:bodyPr>
            <a:normAutofit/>
          </a:bodyPr>
          <a:lstStyle/>
          <a:p>
            <a:r>
              <a:rPr lang="ja-JP" altLang="en-US" sz="4400" b="1" dirty="0"/>
              <a:t>「你要將所看見的，所聽見的，對著萬人為祂作見證」</a:t>
            </a:r>
            <a:r>
              <a:rPr lang="en-US" sz="4400" b="1" dirty="0"/>
              <a:t>(</a:t>
            </a:r>
            <a:r>
              <a:rPr lang="ja-JP" altLang="en-US" sz="4400" b="1" dirty="0"/>
              <a:t>徒廿二</a:t>
            </a:r>
            <a:r>
              <a:rPr lang="en-US" sz="4400" b="1" dirty="0"/>
              <a:t>15)</a:t>
            </a:r>
            <a:r>
              <a:rPr lang="zh-TW" altLang="en-US" sz="4400" dirty="0"/>
              <a:t>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03849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46" y="153295"/>
            <a:ext cx="8601389" cy="5790306"/>
          </a:xfrm>
        </p:spPr>
        <p:txBody>
          <a:bodyPr>
            <a:normAutofit/>
          </a:bodyPr>
          <a:lstStyle/>
          <a:p>
            <a:r>
              <a:rPr lang="ja-JP" altLang="en-US" sz="4400" b="1" dirty="0"/>
              <a:t>我傳音，原沒有可誇的，因為我是不得已的，若不傳福音，我便有禍了！我若甘心作這事，就有賞賜，若不甘心，責任卻已經託付我</a:t>
            </a:r>
            <a:r>
              <a:rPr lang="ja-JP" altLang="en-US" sz="4400" b="1" dirty="0" smtClean="0"/>
              <a:t>了。林前</a:t>
            </a:r>
            <a:r>
              <a:rPr lang="en-US" altLang="ja-JP" sz="4400" b="1" dirty="0" smtClean="0"/>
              <a:t>9/16-17</a:t>
            </a:r>
            <a:r>
              <a:rPr lang="zh-TW" altLang="en-US" sz="4400" dirty="0" smtClean="0"/>
              <a:t>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237697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249" y="1"/>
            <a:ext cx="7916302" cy="160750"/>
          </a:xfrm>
        </p:spPr>
        <p:txBody>
          <a:bodyPr/>
          <a:lstStyle/>
          <a:p>
            <a:r>
              <a:rPr lang="en-US" b="1" dirty="0"/>
              <a:t> </a:t>
            </a:r>
            <a:r>
              <a:rPr lang="zh-TW" altLang="en-US" dirty="0"/>
              <a:t/>
            </a:r>
            <a:br>
              <a:rPr lang="zh-TW" altLang="en-US" dirty="0"/>
            </a:br>
            <a:r>
              <a:rPr lang="en-US" b="1" dirty="0"/>
              <a:t> </a:t>
            </a:r>
            <a:r>
              <a:rPr lang="zh-TW" altLang="en-US" dirty="0"/>
              <a:t/>
            </a:r>
            <a:br>
              <a:rPr lang="zh-TW" altLang="en-US" dirty="0"/>
            </a:br>
            <a:r>
              <a:rPr lang="zh-TW" altLang="en-US" dirty="0"/>
              <a:t/>
            </a:r>
            <a:br>
              <a:rPr lang="zh-TW" altLang="en-US" dirty="0"/>
            </a:br>
            <a:r>
              <a:rPr lang="en-US" b="1" dirty="0"/>
              <a:t> </a:t>
            </a:r>
            <a:r>
              <a:rPr lang="zh-TW" altLang="en-US" dirty="0"/>
              <a:t/>
            </a:r>
            <a:br>
              <a:rPr lang="zh-TW" alt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610851"/>
            <a:ext cx="8042276" cy="5332750"/>
          </a:xfrm>
        </p:spPr>
        <p:txBody>
          <a:bodyPr/>
          <a:lstStyle/>
          <a:p>
            <a:r>
              <a:rPr lang="ja-JP" altLang="en-US" sz="4400" b="1" dirty="0"/>
              <a:t>二、因欠福音之債</a:t>
            </a:r>
            <a:endParaRPr lang="zh-TW" altLang="en-US" sz="4400" dirty="0"/>
          </a:p>
          <a:p>
            <a:r>
              <a:rPr lang="en-US" sz="4400" b="1" dirty="0"/>
              <a:t> </a:t>
            </a:r>
            <a:endParaRPr lang="zh-TW" altLang="en-US" sz="4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700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437</TotalTime>
  <Words>404</Words>
  <Application>Microsoft Macintosh PowerPoint</Application>
  <PresentationFormat>On-screen Show (4:3)</PresentationFormat>
  <Paragraphs>36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Breeze</vt:lpstr>
      <vt:lpstr>見証的更新 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      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見証的更新 </dc:title>
  <dc:creator>David Ho</dc:creator>
  <cp:lastModifiedBy>David Ho</cp:lastModifiedBy>
  <cp:revision>7</cp:revision>
  <dcterms:created xsi:type="dcterms:W3CDTF">2012-06-02T18:13:33Z</dcterms:created>
  <dcterms:modified xsi:type="dcterms:W3CDTF">2012-06-03T01:31:20Z</dcterms:modified>
</cp:coreProperties>
</file>