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5" r:id="rId11"/>
    <p:sldId id="264" r:id="rId12"/>
    <p:sldId id="269" r:id="rId13"/>
    <p:sldId id="266" r:id="rId14"/>
    <p:sldId id="267" r:id="rId15"/>
    <p:sldId id="268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09" y="-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A1A-A02F-4741-8D5A-98EE9056144C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3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A1A-A02F-4741-8D5A-98EE9056144C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0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A1A-A02F-4741-8D5A-98EE9056144C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9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A1A-A02F-4741-8D5A-98EE9056144C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29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A1A-A02F-4741-8D5A-98EE9056144C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8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A1A-A02F-4741-8D5A-98EE9056144C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4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A1A-A02F-4741-8D5A-98EE9056144C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A1A-A02F-4741-8D5A-98EE9056144C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2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A1A-A02F-4741-8D5A-98EE9056144C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1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A1A-A02F-4741-8D5A-98EE9056144C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6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A1A-A02F-4741-8D5A-98EE9056144C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3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AA1A-A02F-4741-8D5A-98EE9056144C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5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/>
              <a:t>作神百般恩赐的好管家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chemeClr val="tx1"/>
                </a:solidFill>
              </a:rPr>
              <a:t>黄力夫弟兄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r>
              <a:rPr lang="zh-CN" altLang="en-US" sz="3600" b="1" dirty="0">
                <a:solidFill>
                  <a:schemeClr val="tx1"/>
                </a:solidFill>
              </a:rPr>
              <a:t>北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卡华人福音基督教会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2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讲道的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要按著神的圣言讲。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讲</a:t>
            </a:r>
            <a:r>
              <a:rPr lang="zh-CN" altLang="en-US" sz="3600" b="1" dirty="0" smtClean="0">
                <a:latin typeface="+mn-ea"/>
              </a:rPr>
              <a:t>道服事的第一要件：勤读圣经。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7245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讲道的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主耶和华赐我受教者的舌头，使我知道怎样用言语扶助疲乏的人。主每早晨提醒，提醒我的耳朵，使我能听，像受教者一样。</a:t>
            </a:r>
            <a:r>
              <a:rPr lang="en-US" altLang="zh-CN" sz="3600" b="1" dirty="0" smtClean="0"/>
              <a:t>			</a:t>
            </a:r>
            <a:r>
              <a:rPr lang="zh-CN" altLang="en-US" sz="3600" b="1" dirty="0" smtClean="0"/>
              <a:t>赛 </a:t>
            </a:r>
            <a:r>
              <a:rPr lang="en-US" altLang="zh-CN" sz="3600" b="1" dirty="0" smtClean="0"/>
              <a:t>50:4</a:t>
            </a:r>
          </a:p>
          <a:p>
            <a:r>
              <a:rPr lang="zh-CN" altLang="en-US" sz="3600" b="1" dirty="0" smtClean="0"/>
              <a:t>受教者：先听（耳朵），再说（舌头）。</a:t>
            </a:r>
            <a:endParaRPr lang="en-US" altLang="zh-CN" sz="3600" b="1" dirty="0" smtClean="0"/>
          </a:p>
          <a:p>
            <a:r>
              <a:rPr lang="zh-CN" altLang="en-US" sz="3600" b="1" dirty="0"/>
              <a:t>讲</a:t>
            </a:r>
            <a:r>
              <a:rPr lang="zh-CN" altLang="en-US" sz="3600" b="1" dirty="0" smtClean="0"/>
              <a:t>道训练从读神的话语开始。</a:t>
            </a:r>
            <a:endParaRPr lang="en-US" altLang="zh-CN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57361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/>
              <a:t>讲道的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用言语扶助疲乏的人</a:t>
            </a:r>
            <a:r>
              <a:rPr lang="zh-CN" altLang="en-US" sz="3600" b="1" dirty="0" smtClean="0"/>
              <a:t>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潘方正牧师追思礼拜。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“牧</a:t>
            </a:r>
            <a:r>
              <a:rPr lang="zh-CN" altLang="en-US" sz="3600" b="1" dirty="0"/>
              <a:t>师你好</a:t>
            </a:r>
            <a:r>
              <a:rPr lang="zh-CN" altLang="en-US" sz="3600" b="1" dirty="0" smtClean="0"/>
              <a:t>走”。</a:t>
            </a:r>
            <a:endParaRPr lang="en-US" altLang="zh-CN" sz="3600" b="1" dirty="0"/>
          </a:p>
        </p:txBody>
      </p:sp>
    </p:spTree>
    <p:extLst>
      <p:ext uri="{BB962C8B-B14F-4D97-AF65-F5344CB8AC3E}">
        <p14:creationId xmlns:p14="http://schemas.microsoft.com/office/powerpoint/2010/main" val="421358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服事人的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要按著神所赐的力量服事。</a:t>
            </a:r>
            <a:endParaRPr lang="en-US" altLang="zh-CN" sz="3600" b="1" dirty="0" smtClean="0"/>
          </a:p>
          <a:p>
            <a:r>
              <a:rPr lang="zh-CN" altLang="en-US" sz="3600" b="1" dirty="0"/>
              <a:t>力</a:t>
            </a:r>
            <a:r>
              <a:rPr lang="zh-CN" altLang="en-US" sz="3600" b="1" dirty="0" smtClean="0"/>
              <a:t>量就是恩赐。</a:t>
            </a:r>
            <a:endParaRPr lang="en-US" altLang="zh-CN" sz="3600" b="1" dirty="0" smtClean="0"/>
          </a:p>
          <a:p>
            <a:r>
              <a:rPr lang="zh-CN" altLang="en-US" sz="3600" b="1" dirty="0"/>
              <a:t>各</a:t>
            </a:r>
            <a:r>
              <a:rPr lang="zh-CN" altLang="en-US" sz="3600" b="1" dirty="0" smtClean="0"/>
              <a:t>种不同的恩赐。我们教会的弟兄姐妹。</a:t>
            </a:r>
            <a:endParaRPr lang="en-US" altLang="zh-CN" sz="3600" b="1" dirty="0" smtClean="0"/>
          </a:p>
          <a:p>
            <a:r>
              <a:rPr lang="zh-CN" altLang="en-US" sz="3600" b="1" dirty="0"/>
              <a:t>接</a:t>
            </a:r>
            <a:r>
              <a:rPr lang="zh-CN" altLang="en-US" sz="3600" b="1" dirty="0" smtClean="0"/>
              <a:t>待家庭。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378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颂赞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叫神在凡事上因耶稣基督得荣耀。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原来荣耀、权能都是他的，直到永永远远。阿们！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1047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今天的信息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对个人 </a:t>
            </a:r>
            <a:r>
              <a:rPr lang="en-US" altLang="zh-CN" sz="3600" b="1" dirty="0" smtClean="0">
                <a:latin typeface="+mn-ea"/>
              </a:rPr>
              <a:t>- </a:t>
            </a:r>
            <a:r>
              <a:rPr lang="zh-CN" altLang="en-US" sz="3600" b="1" dirty="0" smtClean="0">
                <a:latin typeface="+mn-ea"/>
              </a:rPr>
              <a:t>自守，祷告，相爱。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对教会 </a:t>
            </a:r>
            <a:r>
              <a:rPr lang="en-US" altLang="zh-CN" sz="3600" b="1" dirty="0" smtClean="0">
                <a:latin typeface="+mn-ea"/>
              </a:rPr>
              <a:t>- </a:t>
            </a:r>
            <a:r>
              <a:rPr lang="zh-CN" altLang="en-US" sz="3600" b="1" dirty="0" smtClean="0">
                <a:latin typeface="+mn-ea"/>
              </a:rPr>
              <a:t>好管家。讲道的，服事人的。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归荣耀给神。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使</a:t>
            </a:r>
            <a:r>
              <a:rPr lang="zh-CN" altLang="en-US" sz="3600" b="1" dirty="0" smtClean="0">
                <a:latin typeface="+mn-ea"/>
              </a:rPr>
              <a:t>徒彼得对受苦的基督徒的劝勉。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5494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zh-CN" altLang="en-US" b="1" dirty="0"/>
              <a:t>万物的结局近了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+mn-ea"/>
              </a:rPr>
              <a:t>1968 </a:t>
            </a:r>
            <a:r>
              <a:rPr lang="zh-CN" altLang="en-US" sz="4000" b="1" dirty="0" smtClean="0">
                <a:latin typeface="+mn-ea"/>
              </a:rPr>
              <a:t>年墨西哥奥运会，马拉松比赛的故事。</a:t>
            </a:r>
            <a:endParaRPr lang="en-US" altLang="zh-CN" sz="4000" b="1" dirty="0" smtClean="0">
              <a:latin typeface="+mn-ea"/>
            </a:endParaRPr>
          </a:p>
          <a:p>
            <a:r>
              <a:rPr lang="zh-CN" altLang="en-US" sz="4000" b="1" dirty="0" smtClean="0">
                <a:latin typeface="+mn-ea"/>
              </a:rPr>
              <a:t>坦桑尼亚选手约翰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阿克瓦利。</a:t>
            </a:r>
            <a:endParaRPr lang="en-US" altLang="zh-CN" sz="4000" b="1" dirty="0" smtClean="0">
              <a:latin typeface="+mn-ea"/>
            </a:endParaRPr>
          </a:p>
          <a:p>
            <a:r>
              <a:rPr lang="zh-CN" altLang="en-US" sz="4000" b="1" dirty="0" smtClean="0">
                <a:latin typeface="+mn-ea"/>
              </a:rPr>
              <a:t>我的国家没</a:t>
            </a:r>
            <a:r>
              <a:rPr lang="zh-CN" altLang="en-US" sz="4000" b="1" dirty="0" smtClean="0">
                <a:latin typeface="+mn-ea"/>
              </a:rPr>
              <a:t>有差遣我</a:t>
            </a:r>
            <a:r>
              <a:rPr lang="en-US" altLang="zh-CN" sz="4000" b="1" dirty="0" smtClean="0">
                <a:latin typeface="+mn-ea"/>
              </a:rPr>
              <a:t>5</a:t>
            </a:r>
            <a:r>
              <a:rPr lang="zh-CN" altLang="en-US" sz="4000" b="1" dirty="0" smtClean="0">
                <a:latin typeface="+mn-ea"/>
              </a:rPr>
              <a:t>千英里来开始这个赛跑，他</a:t>
            </a:r>
            <a:r>
              <a:rPr lang="zh-CN" altLang="en-US" sz="4000" b="1" dirty="0" smtClean="0">
                <a:latin typeface="+mn-ea"/>
              </a:rPr>
              <a:t>们差我</a:t>
            </a:r>
            <a:r>
              <a:rPr lang="zh-CN" altLang="en-US" sz="4000" b="1" dirty="0" smtClean="0">
                <a:latin typeface="+mn-ea"/>
              </a:rPr>
              <a:t>来完成这个赛跑。</a:t>
            </a:r>
            <a:endParaRPr lang="en-US" sz="4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5696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万物的结局近了。所以，你们要谨慎自守，警醒祷告。 最要紧的是彼此切实相爱，因为爱能遮掩许多的罪。 你们要互相款待，不发怨言。 各人要照所得的恩赐彼此服事，作神百般恩赐的好管家。 若有讲道的，要按著神的圣言讲；若有服事人的，要按著神所赐的力量服事，叫神在凡事上因耶稣基督得荣耀。原来荣耀、权能都是他的，直到永永远远。阿们！</a:t>
            </a:r>
            <a:r>
              <a:rPr lang="en-US" altLang="zh-CN" sz="3600" b="1" dirty="0" smtClean="0"/>
              <a:t>				</a:t>
            </a:r>
            <a:r>
              <a:rPr lang="zh-CN" altLang="en-US" sz="3600" b="1" dirty="0" smtClean="0"/>
              <a:t>彼前 </a:t>
            </a:r>
            <a:r>
              <a:rPr lang="en-US" altLang="zh-CN" sz="3600" b="1" dirty="0" smtClean="0"/>
              <a:t>4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7-11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9861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讲道大纲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对个人 </a:t>
            </a:r>
            <a:r>
              <a:rPr lang="en-US" altLang="zh-CN" sz="3600" b="1" dirty="0" smtClean="0"/>
              <a:t>- </a:t>
            </a:r>
            <a:r>
              <a:rPr lang="zh-CN" altLang="en-US" sz="3600" b="1" dirty="0" smtClean="0"/>
              <a:t>自守，祷告，相爱。</a:t>
            </a:r>
            <a:r>
              <a:rPr lang="en-US" altLang="zh-CN" sz="3600" b="1" dirty="0" smtClean="0"/>
              <a:t>	7-9 </a:t>
            </a:r>
            <a:r>
              <a:rPr lang="zh-CN" altLang="en-US" sz="3600" b="1" dirty="0" smtClean="0"/>
              <a:t>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对教会 </a:t>
            </a:r>
            <a:r>
              <a:rPr lang="en-US" altLang="zh-CN" sz="3600" b="1" dirty="0" smtClean="0"/>
              <a:t>- </a:t>
            </a:r>
            <a:r>
              <a:rPr lang="zh-CN" altLang="en-US" sz="3600" b="1" dirty="0" smtClean="0"/>
              <a:t>好管家。</a:t>
            </a:r>
            <a:r>
              <a:rPr lang="en-US" altLang="zh-CN" sz="3600" b="1" dirty="0" smtClean="0"/>
              <a:t>		10-11 </a:t>
            </a:r>
            <a:r>
              <a:rPr lang="zh-CN" altLang="en-US" sz="3600" b="1" dirty="0" smtClean="0"/>
              <a:t>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颂赞</a:t>
            </a:r>
            <a:r>
              <a:rPr lang="en-US" altLang="zh-CN" sz="3600" b="1" dirty="0" smtClean="0"/>
              <a:t>					11 </a:t>
            </a:r>
            <a:r>
              <a:rPr lang="zh-CN" altLang="en-US" sz="3600" b="1" dirty="0" smtClean="0"/>
              <a:t>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66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谨慎自守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自守。</a:t>
            </a:r>
            <a:r>
              <a:rPr lang="en-US" altLang="zh-CN" sz="3600" dirty="0"/>
              <a:t>Self-control</a:t>
            </a:r>
            <a:r>
              <a:rPr lang="zh-CN" altLang="en-US" sz="3600" b="1" dirty="0"/>
              <a:t>，</a:t>
            </a:r>
            <a:r>
              <a:rPr lang="en-US" altLang="zh-CN" sz="3600" b="1" dirty="0"/>
              <a:t> </a:t>
            </a:r>
            <a:r>
              <a:rPr lang="zh-CN" altLang="en-US" sz="3600" b="1" dirty="0"/>
              <a:t>自我节制。</a:t>
            </a:r>
            <a:endParaRPr lang="en-US" altLang="zh-CN" sz="3600" b="1" dirty="0"/>
          </a:p>
          <a:p>
            <a:r>
              <a:rPr lang="zh-CN" altLang="en-US" sz="3600" b="1" dirty="0" smtClean="0"/>
              <a:t>现在活着的，不再是我，乃是基督在我里面活着。</a:t>
            </a:r>
            <a:r>
              <a:rPr lang="en-US" altLang="zh-CN" sz="3600" b="1" dirty="0" smtClean="0"/>
              <a:t>			</a:t>
            </a:r>
            <a:r>
              <a:rPr lang="zh-CN" altLang="en-US" sz="3600" b="1" dirty="0" smtClean="0"/>
              <a:t>加 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20</a:t>
            </a:r>
          </a:p>
          <a:p>
            <a:r>
              <a:rPr lang="zh-CN" altLang="en-US" sz="3600" b="1" dirty="0" smtClean="0"/>
              <a:t>攻克己身</a:t>
            </a:r>
            <a:r>
              <a:rPr lang="zh-CN" altLang="en-US" sz="3600" b="1" dirty="0" smtClean="0"/>
              <a:t>，叫身</a:t>
            </a:r>
            <a:r>
              <a:rPr lang="zh-CN" altLang="en-US" sz="3600" b="1" dirty="0" smtClean="0"/>
              <a:t>服我。</a:t>
            </a:r>
            <a:r>
              <a:rPr lang="en-US" altLang="zh-CN" sz="3600" b="1" dirty="0" smtClean="0"/>
              <a:t>	</a:t>
            </a:r>
            <a:r>
              <a:rPr lang="zh-CN" altLang="en-US" sz="3600" b="1" dirty="0" smtClean="0"/>
              <a:t>林前 </a:t>
            </a:r>
            <a:r>
              <a:rPr lang="en-US" altLang="zh-CN" sz="3600" b="1" dirty="0" smtClean="0"/>
              <a:t>9:27</a:t>
            </a:r>
          </a:p>
          <a:p>
            <a:r>
              <a:rPr lang="zh-CN" altLang="en-US" sz="3600" b="1" dirty="0" smtClean="0"/>
              <a:t>对初代信徒的挑战。很容易犯罪。</a:t>
            </a:r>
            <a:endParaRPr lang="en-US" altLang="zh-CN" sz="3600" b="1" dirty="0" smtClean="0"/>
          </a:p>
          <a:p>
            <a:r>
              <a:rPr lang="zh-CN" altLang="en-US" sz="3600" b="1" dirty="0"/>
              <a:t>环</a:t>
            </a:r>
            <a:r>
              <a:rPr lang="zh-CN" altLang="en-US" sz="3600" b="1" dirty="0" smtClean="0"/>
              <a:t>境的诱惑。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陈水扁</a:t>
            </a:r>
            <a:r>
              <a:rPr lang="zh-CN" altLang="en-US" sz="3600" b="1" dirty="0" smtClean="0"/>
              <a:t>的借鉴。</a:t>
            </a:r>
            <a:endParaRPr lang="en-US" altLang="zh-CN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60878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zh-CN" altLang="en-US" b="1" dirty="0" smtClean="0"/>
              <a:t>节制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自己的挑战。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圣</a:t>
            </a:r>
            <a:r>
              <a:rPr lang="zh-CN" altLang="en-US" sz="3600" b="1" dirty="0">
                <a:latin typeface="+mn-ea"/>
              </a:rPr>
              <a:t>灵所结的果子，就是仁爱、喜乐、和平、忍耐、恩慈、良善、信实、 温柔、</a:t>
            </a:r>
            <a:r>
              <a:rPr lang="zh-CN" altLang="en-US" sz="3600" b="1" dirty="0">
                <a:solidFill>
                  <a:srgbClr val="FF0000"/>
                </a:solidFill>
                <a:latin typeface="+mn-ea"/>
              </a:rPr>
              <a:t>节制</a:t>
            </a:r>
            <a:r>
              <a:rPr lang="zh-CN" altLang="en-US" sz="3600" b="1" dirty="0">
                <a:latin typeface="+mn-ea"/>
              </a:rPr>
              <a:t>。				加 </a:t>
            </a:r>
            <a:r>
              <a:rPr lang="en-US" altLang="zh-CN" sz="3600" b="1" dirty="0">
                <a:latin typeface="+mn-ea"/>
              </a:rPr>
              <a:t>5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22-23</a:t>
            </a:r>
          </a:p>
          <a:p>
            <a:pPr marL="0" indent="0">
              <a:buNone/>
            </a:pP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3200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警醒祷告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养成习惯。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同工意见不同时，更要祷告。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守望祷告。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“你每天与大神同行，我与小神同行。”</a:t>
            </a:r>
            <a:endParaRPr lang="en-US" altLang="zh-CN" sz="3600" b="1" dirty="0" smtClean="0"/>
          </a:p>
          <a:p>
            <a:r>
              <a:rPr lang="zh-CN" altLang="en-US" sz="3600" b="1" dirty="0"/>
              <a:t>十年祷告路，亲密“三人”行。</a:t>
            </a:r>
            <a:endParaRPr lang="en-US" altLang="zh-CN" sz="3600" b="1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8712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彼此切实相爱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我赐给你们一条新命令，乃是叫你们彼此相爱。我怎样爱你们，你们也要怎样相爱。 </a:t>
            </a:r>
            <a:r>
              <a:rPr lang="en-US" altLang="zh-CN" sz="3600" b="1" dirty="0" smtClean="0">
                <a:latin typeface="+mn-ea"/>
              </a:rPr>
              <a:t>			 </a:t>
            </a:r>
            <a:r>
              <a:rPr lang="zh-CN" altLang="en-US" sz="3600" b="1" dirty="0" smtClean="0">
                <a:latin typeface="+mn-ea"/>
              </a:rPr>
              <a:t>约 </a:t>
            </a:r>
            <a:r>
              <a:rPr lang="en-US" altLang="zh-CN" sz="3600" b="1" dirty="0" smtClean="0">
                <a:latin typeface="+mn-ea"/>
              </a:rPr>
              <a:t>13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34</a:t>
            </a:r>
          </a:p>
          <a:p>
            <a:r>
              <a:rPr lang="zh-CN" altLang="en-US" sz="3600" b="1" dirty="0" smtClean="0">
                <a:latin typeface="+mn-ea"/>
              </a:rPr>
              <a:t>你们若有彼此相爱的心，众人因此就认出你们是我的门徒了。  约 </a:t>
            </a:r>
            <a:r>
              <a:rPr lang="en-US" altLang="zh-CN" sz="3600" b="1" dirty="0" smtClean="0">
                <a:latin typeface="+mn-ea"/>
              </a:rPr>
              <a:t>13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35</a:t>
            </a:r>
          </a:p>
          <a:p>
            <a:r>
              <a:rPr lang="zh-CN" altLang="en-US" sz="3600" b="1" dirty="0" smtClean="0">
                <a:latin typeface="+mn-ea"/>
              </a:rPr>
              <a:t>切实：有行动。不是说说而已。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9419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爱遮掩罪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主爱遮掩我们的罪。十字架。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我们的爱也能遮掩罪。</a:t>
            </a:r>
            <a:endParaRPr lang="en-US" altLang="zh-CN" sz="3600" b="1" dirty="0" smtClean="0"/>
          </a:p>
          <a:p>
            <a:r>
              <a:rPr lang="zh-CN" altLang="en-US" sz="3600" b="1" dirty="0"/>
              <a:t>遮掩</a:t>
            </a:r>
            <a:r>
              <a:rPr lang="zh-CN" altLang="en-US" sz="3600" b="1" dirty="0" smtClean="0"/>
              <a:t>罪的后果。见证。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不发怨言的款待。</a:t>
            </a:r>
            <a:endParaRPr lang="en-US" altLang="zh-CN" sz="3600" b="1" dirty="0" smtClean="0"/>
          </a:p>
          <a:p>
            <a:r>
              <a:rPr lang="zh-CN" altLang="en-US" sz="3600" b="1" dirty="0"/>
              <a:t>款</a:t>
            </a:r>
            <a:r>
              <a:rPr lang="zh-CN" altLang="en-US" sz="3600" b="1" dirty="0" smtClean="0"/>
              <a:t>待。要付代价的。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8656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作神百般恩赐的好管家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恩赐来自于神，我们要好好使用。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管</a:t>
            </a:r>
            <a:r>
              <a:rPr lang="zh-CN" altLang="en-US" sz="3600" b="1" dirty="0" smtClean="0">
                <a:latin typeface="+mn-ea"/>
              </a:rPr>
              <a:t>家要交账。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主人说：</a:t>
            </a:r>
            <a:r>
              <a:rPr lang="en-US" altLang="zh-CN" sz="3600" b="1" dirty="0" smtClean="0">
                <a:latin typeface="+mn-ea"/>
              </a:rPr>
              <a:t>『</a:t>
            </a:r>
            <a:r>
              <a:rPr lang="zh-CN" altLang="en-US" sz="3600" b="1" dirty="0" smtClean="0">
                <a:latin typeface="+mn-ea"/>
              </a:rPr>
              <a:t>好，你这又良善又忠心的仆人，你在不多的事上有忠心，我要把许多事派你管理；可以进来享受你主人的快乐。</a:t>
            </a:r>
            <a:r>
              <a:rPr lang="en-US" altLang="zh-CN" sz="3600" b="1" dirty="0" smtClean="0">
                <a:latin typeface="+mn-ea"/>
              </a:rPr>
              <a:t>』		</a:t>
            </a:r>
            <a:r>
              <a:rPr lang="zh-CN" altLang="en-US" sz="3600" b="1" dirty="0" smtClean="0">
                <a:latin typeface="+mn-ea"/>
              </a:rPr>
              <a:t>太 </a:t>
            </a:r>
            <a:r>
              <a:rPr lang="en-US" altLang="zh-CN" sz="3600" b="1" dirty="0" smtClean="0">
                <a:latin typeface="+mn-ea"/>
              </a:rPr>
              <a:t>25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23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5685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2226</TotalTime>
  <Words>848</Words>
  <Application>Microsoft Office PowerPoint</Application>
  <PresentationFormat>On-screen Show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作神百般恩赐的好管家</vt:lpstr>
      <vt:lpstr>PowerPoint Presentation</vt:lpstr>
      <vt:lpstr>讲道大纲</vt:lpstr>
      <vt:lpstr>谨慎自守</vt:lpstr>
      <vt:lpstr>节制</vt:lpstr>
      <vt:lpstr>警醒祷告</vt:lpstr>
      <vt:lpstr>彼此切实相爱</vt:lpstr>
      <vt:lpstr>爱遮掩罪</vt:lpstr>
      <vt:lpstr>作神百般恩赐的好管家</vt:lpstr>
      <vt:lpstr>讲道的</vt:lpstr>
      <vt:lpstr>讲道的</vt:lpstr>
      <vt:lpstr>讲道的</vt:lpstr>
      <vt:lpstr>服事人的</vt:lpstr>
      <vt:lpstr>颂赞</vt:lpstr>
      <vt:lpstr>今天的信息</vt:lpstr>
      <vt:lpstr>万物的结局近了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Leaf</dc:creator>
  <cp:lastModifiedBy>Leaf</cp:lastModifiedBy>
  <cp:revision>25</cp:revision>
  <dcterms:created xsi:type="dcterms:W3CDTF">2012-03-23T19:15:32Z</dcterms:created>
  <dcterms:modified xsi:type="dcterms:W3CDTF">2012-04-15T18:17:39Z</dcterms:modified>
</cp:coreProperties>
</file>