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09" y="-6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8791-8B67-4F48-BBE7-A508EA144A8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6428-DC9C-4716-A763-397CAB49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34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8791-8B67-4F48-BBE7-A508EA144A8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6428-DC9C-4716-A763-397CAB49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50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8791-8B67-4F48-BBE7-A508EA144A8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6428-DC9C-4716-A763-397CAB49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5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8791-8B67-4F48-BBE7-A508EA144A8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6428-DC9C-4716-A763-397CAB49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16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8791-8B67-4F48-BBE7-A508EA144A8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6428-DC9C-4716-A763-397CAB49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6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8791-8B67-4F48-BBE7-A508EA144A8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6428-DC9C-4716-A763-397CAB49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14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8791-8B67-4F48-BBE7-A508EA144A8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6428-DC9C-4716-A763-397CAB49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9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8791-8B67-4F48-BBE7-A508EA144A8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6428-DC9C-4716-A763-397CAB49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20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8791-8B67-4F48-BBE7-A508EA144A8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6428-DC9C-4716-A763-397CAB49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71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8791-8B67-4F48-BBE7-A508EA144A8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6428-DC9C-4716-A763-397CAB49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25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8791-8B67-4F48-BBE7-A508EA144A8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D6428-DC9C-4716-A763-397CAB49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5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8791-8B67-4F48-BBE7-A508EA144A8F}" type="datetimeFigureOut">
              <a:rPr lang="en-US" smtClean="0"/>
              <a:t>3/17/2012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D6428-DC9C-4716-A763-397CAB49F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5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5400" b="1" dirty="0" smtClean="0"/>
              <a:t>分别为圣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chemeClr val="tx1"/>
                </a:solidFill>
                <a:latin typeface="+mn-ea"/>
              </a:rPr>
              <a:t>黄力夫弟兄</a:t>
            </a:r>
            <a:endParaRPr lang="en-US" altLang="zh-CN" sz="4000" b="1" dirty="0" smtClean="0">
              <a:solidFill>
                <a:schemeClr val="tx1"/>
              </a:solidFill>
              <a:latin typeface="+mn-ea"/>
            </a:endParaRPr>
          </a:p>
          <a:p>
            <a:r>
              <a:rPr lang="zh-CN" altLang="en-US" sz="4000" b="1" dirty="0">
                <a:solidFill>
                  <a:schemeClr val="tx1"/>
                </a:solidFill>
                <a:latin typeface="+mn-ea"/>
              </a:rPr>
              <a:t>北</a:t>
            </a:r>
            <a:r>
              <a:rPr lang="zh-CN" altLang="en-US" sz="4000" b="1" dirty="0" smtClean="0">
                <a:solidFill>
                  <a:schemeClr val="tx1"/>
                </a:solidFill>
                <a:latin typeface="+mn-ea"/>
              </a:rPr>
              <a:t>卡华人福音基督教会</a:t>
            </a:r>
            <a:endParaRPr lang="en-US" sz="4000" b="1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861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一家两账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夫妻各有一个账户</a:t>
            </a:r>
            <a:r>
              <a:rPr lang="zh-CN" altLang="en-US" sz="3600" b="1" dirty="0" smtClean="0">
                <a:latin typeface="+mn-ea"/>
              </a:rPr>
              <a:t>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一</a:t>
            </a:r>
            <a:r>
              <a:rPr lang="zh-CN" altLang="en-US" sz="3600" b="1" dirty="0" smtClean="0">
                <a:latin typeface="+mn-ea"/>
              </a:rPr>
              <a:t>国两制。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因此人要离开父母，与妻子连合，二人成为一体。		可 </a:t>
            </a:r>
            <a:r>
              <a:rPr lang="en-US" altLang="zh-CN" sz="3600" b="1" dirty="0" smtClean="0">
                <a:latin typeface="+mn-ea"/>
              </a:rPr>
              <a:t>10:7</a:t>
            </a:r>
          </a:p>
          <a:p>
            <a:r>
              <a:rPr lang="zh-CN" altLang="en-US" sz="3600" b="1" dirty="0" smtClean="0">
                <a:latin typeface="+mn-ea"/>
              </a:rPr>
              <a:t>二人成为一体，当然只能有一个账户。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35493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夫妻长时间两地分居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夫妻不可彼此亏负，除非两相情愿，暂时分房，为要专心祷告方可；以後仍要同房，免得撒但趁著你们情不自禁，引诱你们。 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林前 </a:t>
            </a:r>
            <a:r>
              <a:rPr lang="en-US" altLang="zh-CN" sz="3600" b="1" dirty="0" smtClean="0">
                <a:latin typeface="+mn-ea"/>
              </a:rPr>
              <a:t>7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5</a:t>
            </a:r>
          </a:p>
          <a:p>
            <a:r>
              <a:rPr lang="zh-CN" altLang="en-US" sz="3600" b="1" dirty="0">
                <a:latin typeface="+mn-ea"/>
              </a:rPr>
              <a:t>长时</a:t>
            </a:r>
            <a:r>
              <a:rPr lang="zh-CN" altLang="en-US" sz="3600" b="1" dirty="0" smtClean="0">
                <a:latin typeface="+mn-ea"/>
              </a:rPr>
              <a:t>间分居，不妥当。</a:t>
            </a:r>
          </a:p>
        </p:txBody>
      </p:sp>
    </p:spTree>
    <p:extLst>
      <p:ext uri="{BB962C8B-B14F-4D97-AF65-F5344CB8AC3E}">
        <p14:creationId xmlns:p14="http://schemas.microsoft.com/office/powerpoint/2010/main" val="234399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zh-CN" altLang="en-US" b="1" dirty="0" smtClean="0"/>
              <a:t>婚前性关系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只要相爱，两厢情愿，有什麽不可以？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你们要逃避淫行。人所犯的，无论什麽罪，都在身子以外，惟有行淫的，是得罪自己的身子。 岂不知你们的身子就是圣灵的殿吗？这圣灵是从神而来，住在你们里头的。林前 </a:t>
            </a:r>
            <a:r>
              <a:rPr lang="en-US" altLang="zh-CN" sz="3600" b="1" dirty="0" smtClean="0">
                <a:latin typeface="+mn-ea"/>
              </a:rPr>
              <a:t>6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18-19</a:t>
            </a:r>
          </a:p>
          <a:p>
            <a:r>
              <a:rPr lang="zh-CN" altLang="en-US" sz="3600" b="1" dirty="0">
                <a:latin typeface="+mn-ea"/>
              </a:rPr>
              <a:t>青</a:t>
            </a:r>
            <a:r>
              <a:rPr lang="zh-CN" altLang="en-US" sz="3600" b="1" dirty="0" smtClean="0">
                <a:latin typeface="+mn-ea"/>
              </a:rPr>
              <a:t>年交友守则。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1014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zh-CN" altLang="en-US" b="1" dirty="0" smtClean="0"/>
              <a:t>婚外情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6021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MBA.</a:t>
            </a:r>
          </a:p>
          <a:p>
            <a:r>
              <a:rPr lang="en-US" sz="3600" dirty="0" smtClean="0"/>
              <a:t>Married, but available.</a:t>
            </a:r>
          </a:p>
          <a:p>
            <a:r>
              <a:rPr lang="zh-CN" altLang="en-US" sz="3600" b="1" dirty="0" smtClean="0"/>
              <a:t>二奶，小三子。</a:t>
            </a:r>
            <a:endParaRPr lang="en-US" altLang="zh-CN" sz="3600" b="1" dirty="0" smtClean="0"/>
          </a:p>
          <a:p>
            <a:r>
              <a:rPr lang="zh-CN" altLang="en-US" sz="3600" b="1" dirty="0" smtClean="0"/>
              <a:t>婚</a:t>
            </a:r>
            <a:r>
              <a:rPr lang="zh-CN" altLang="en-US" sz="3600" b="1" dirty="0"/>
              <a:t>姻，人人都当尊重，床也不可污秽；因为苟合行淫的人，神必要审判。 </a:t>
            </a:r>
            <a:r>
              <a:rPr lang="en-US" altLang="zh-CN" sz="3600" b="1" dirty="0" smtClean="0"/>
              <a:t>					</a:t>
            </a:r>
            <a:r>
              <a:rPr lang="zh-CN" altLang="en-US" sz="3600" b="1" dirty="0" smtClean="0">
                <a:latin typeface="+mn-ea"/>
              </a:rPr>
              <a:t>来 </a:t>
            </a:r>
            <a:r>
              <a:rPr lang="en-US" altLang="zh-CN" sz="3600" b="1" dirty="0" smtClean="0">
                <a:latin typeface="+mn-ea"/>
              </a:rPr>
              <a:t>13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4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400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zh-CN" altLang="en-US" b="1" dirty="0" smtClean="0"/>
              <a:t>死了钱还没花完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死了钱还没花完，钱花完还没死。都不幸。</a:t>
            </a:r>
            <a:r>
              <a:rPr lang="en-US" altLang="zh-CN" sz="3600" b="1" dirty="0" smtClean="0">
                <a:latin typeface="+mn-ea"/>
              </a:rPr>
              <a:t>				- </a:t>
            </a:r>
            <a:r>
              <a:rPr lang="zh-CN" altLang="en-US" sz="3600" b="1" dirty="0" smtClean="0">
                <a:latin typeface="+mn-ea"/>
              </a:rPr>
              <a:t>赵本山</a:t>
            </a:r>
            <a:endParaRPr lang="en-US" altLang="zh-CN" sz="3600" b="1" dirty="0" smtClean="0">
              <a:latin typeface="+mn-ea"/>
            </a:endParaRPr>
          </a:p>
          <a:p>
            <a:r>
              <a:rPr lang="zh-TW" altLang="en-US" sz="3600" b="1" dirty="0" smtClean="0">
                <a:latin typeface="SimSun" pitchFamily="2" charset="-122"/>
                <a:ea typeface="SimSun" pitchFamily="2" charset="-122"/>
              </a:rPr>
              <a:t>按著定命，人人都有一死，死后且有審判。			來 </a:t>
            </a:r>
            <a:r>
              <a:rPr lang="en-US" altLang="zh-TW" sz="3600" b="1" dirty="0" smtClean="0">
                <a:latin typeface="SimSun" pitchFamily="2" charset="-122"/>
                <a:ea typeface="SimSun" pitchFamily="2" charset="-122"/>
              </a:rPr>
              <a:t>9﹕27</a:t>
            </a:r>
          </a:p>
          <a:p>
            <a:r>
              <a:rPr lang="zh-CN" altLang="en-US" sz="3600" b="1" dirty="0">
                <a:latin typeface="+mn-ea"/>
              </a:rPr>
              <a:t>不</a:t>
            </a:r>
            <a:r>
              <a:rPr lang="zh-CN" altLang="en-US" sz="3600" b="1" dirty="0" smtClean="0">
                <a:latin typeface="+mn-ea"/>
              </a:rPr>
              <a:t>是一死百了。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我</a:t>
            </a:r>
            <a:r>
              <a:rPr lang="zh-CN" altLang="en-US" sz="3600" b="1" dirty="0" smtClean="0">
                <a:latin typeface="+mn-ea"/>
              </a:rPr>
              <a:t>们必须要思考我们的将来。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现</a:t>
            </a:r>
            <a:r>
              <a:rPr lang="zh-CN" altLang="en-US" sz="3600" b="1" dirty="0" smtClean="0">
                <a:latin typeface="+mn-ea"/>
              </a:rPr>
              <a:t>在是为永恒做预备。</a:t>
            </a:r>
            <a:endParaRPr lang="en-US" altLang="zh-TW" sz="3600" b="1" dirty="0" smtClean="0">
              <a:latin typeface="+mn-ea"/>
            </a:endParaRPr>
          </a:p>
          <a:p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2252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zh-CN" altLang="en-US" b="1" dirty="0" smtClean="0"/>
              <a:t>靠自己努力奋斗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不是倚靠势力，不是倚靠才能，乃是倚靠我的灵，方能成事。</a:t>
            </a:r>
            <a:r>
              <a:rPr lang="en-US" altLang="zh-CN" sz="3600" b="1" dirty="0" smtClean="0">
                <a:latin typeface="+mn-ea"/>
              </a:rPr>
              <a:t>	</a:t>
            </a:r>
            <a:r>
              <a:rPr lang="zh-CN" altLang="en-US" sz="3600" b="1" dirty="0" smtClean="0">
                <a:latin typeface="+mn-ea"/>
              </a:rPr>
              <a:t>亚 </a:t>
            </a:r>
            <a:r>
              <a:rPr lang="en-US" altLang="zh-CN" sz="3600" b="1" dirty="0" smtClean="0">
                <a:latin typeface="+mn-ea"/>
              </a:rPr>
              <a:t>4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6</a:t>
            </a:r>
            <a:r>
              <a:rPr lang="zh-CN" altLang="en-US" sz="3600" b="1" dirty="0" smtClean="0">
                <a:latin typeface="+mn-ea"/>
              </a:rPr>
              <a:t> 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注</a:t>
            </a:r>
            <a:r>
              <a:rPr lang="zh-CN" altLang="en-US" sz="3600" b="1" dirty="0" smtClean="0">
                <a:latin typeface="+mn-ea"/>
              </a:rPr>
              <a:t>意：不是“不用”势力才能。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乃</a:t>
            </a:r>
            <a:r>
              <a:rPr lang="zh-CN" altLang="en-US" sz="3600" b="1" dirty="0" smtClean="0">
                <a:latin typeface="+mn-ea"/>
              </a:rPr>
              <a:t>是：不“倚靠”势力才能。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我</a:t>
            </a:r>
            <a:r>
              <a:rPr lang="zh-CN" altLang="en-US" sz="3600" b="1" dirty="0" smtClean="0">
                <a:latin typeface="+mn-ea"/>
              </a:rPr>
              <a:t>们需要尽自己的力。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人有人的责任，神不帮助懒惰的人。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神</a:t>
            </a:r>
            <a:r>
              <a:rPr lang="zh-CN" altLang="en-US" sz="3600" b="1" smtClean="0">
                <a:latin typeface="+mn-ea"/>
              </a:rPr>
              <a:t>藉撒迦利</a:t>
            </a:r>
            <a:r>
              <a:rPr lang="zh-CN" altLang="en-US" sz="3600" b="1" dirty="0" smtClean="0">
                <a:latin typeface="+mn-ea"/>
              </a:rPr>
              <a:t>亚对所罗巴伯说的话。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8241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因真理成圣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</a:rPr>
              <a:t>求你用真理使他们成圣；你的道就是真理。</a:t>
            </a:r>
            <a:r>
              <a:rPr lang="en-US" altLang="zh-CN" sz="4000" b="1" dirty="0" smtClean="0">
                <a:latin typeface="+mn-ea"/>
              </a:rPr>
              <a:t>			</a:t>
            </a:r>
            <a:r>
              <a:rPr lang="zh-CN" altLang="en-US" sz="4000" b="1" dirty="0" smtClean="0">
                <a:latin typeface="+mn-ea"/>
              </a:rPr>
              <a:t>约 </a:t>
            </a:r>
            <a:r>
              <a:rPr lang="en-US" altLang="zh-CN" sz="4000" b="1" dirty="0" smtClean="0">
                <a:latin typeface="+mn-ea"/>
              </a:rPr>
              <a:t>17</a:t>
            </a:r>
            <a:r>
              <a:rPr lang="zh-CN" altLang="en-US" sz="4000" b="1" dirty="0" smtClean="0">
                <a:latin typeface="+mn-ea"/>
              </a:rPr>
              <a:t>：</a:t>
            </a:r>
            <a:r>
              <a:rPr lang="en-US" altLang="zh-CN" sz="4000" b="1" dirty="0" smtClean="0">
                <a:latin typeface="+mn-ea"/>
              </a:rPr>
              <a:t>17</a:t>
            </a:r>
          </a:p>
          <a:p>
            <a:r>
              <a:rPr lang="zh-CN" altLang="en-US" sz="4000" b="1" dirty="0" smtClean="0">
                <a:latin typeface="+mn-ea"/>
              </a:rPr>
              <a:t>你们若爱我，就必遵守我的命令。</a:t>
            </a:r>
            <a:r>
              <a:rPr lang="en-US" altLang="zh-CN" sz="4000" b="1" dirty="0" smtClean="0">
                <a:latin typeface="+mn-ea"/>
              </a:rPr>
              <a:t>						</a:t>
            </a:r>
            <a:r>
              <a:rPr lang="zh-CN" altLang="en-US" sz="4000" b="1" dirty="0" smtClean="0">
                <a:latin typeface="+mn-ea"/>
              </a:rPr>
              <a:t>约 </a:t>
            </a:r>
            <a:r>
              <a:rPr lang="en-US" altLang="zh-CN" sz="4000" b="1" dirty="0" smtClean="0">
                <a:latin typeface="+mn-ea"/>
              </a:rPr>
              <a:t>14</a:t>
            </a:r>
            <a:r>
              <a:rPr lang="zh-CN" altLang="en-US" sz="4000" b="1" dirty="0" smtClean="0">
                <a:latin typeface="+mn-ea"/>
              </a:rPr>
              <a:t>：</a:t>
            </a:r>
            <a:r>
              <a:rPr lang="en-US" altLang="zh-CN" sz="4000" b="1" dirty="0" smtClean="0">
                <a:latin typeface="+mn-ea"/>
              </a:rPr>
              <a:t>15</a:t>
            </a:r>
          </a:p>
          <a:p>
            <a:r>
              <a:rPr lang="zh-CN" altLang="en-US" sz="4000" b="1" dirty="0" smtClean="0">
                <a:latin typeface="+mn-ea"/>
              </a:rPr>
              <a:t>神的道（圣经）是我们生活的唯一准则。</a:t>
            </a:r>
            <a:endParaRPr lang="en-US" sz="4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7648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04800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+mn-ea"/>
              </a:rPr>
              <a:t>你们要归我为圣，因为我耶和华是圣的，并叫你们与万民有分别，使你们作我的民。 </a:t>
            </a:r>
            <a:r>
              <a:rPr lang="en-US" altLang="zh-CN" sz="4000" b="1" dirty="0" smtClean="0">
                <a:latin typeface="+mn-ea"/>
              </a:rPr>
              <a:t>	</a:t>
            </a:r>
            <a:r>
              <a:rPr lang="zh-CN" altLang="en-US" sz="4000" b="1" dirty="0" smtClean="0">
                <a:latin typeface="+mn-ea"/>
              </a:rPr>
              <a:t>利 </a:t>
            </a:r>
            <a:r>
              <a:rPr lang="en-US" altLang="zh-CN" sz="4000" b="1" dirty="0" smtClean="0">
                <a:latin typeface="+mn-ea"/>
              </a:rPr>
              <a:t>20:26	</a:t>
            </a:r>
            <a:endParaRPr lang="en-US" sz="4000" b="1" dirty="0">
              <a:latin typeface="+mn-ea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9718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+mn-ea"/>
              </a:rPr>
              <a:t>我为他们的缘故，自己分别为圣，叫他们也因真理成圣。 约 </a:t>
            </a:r>
            <a:r>
              <a:rPr lang="en-US" altLang="zh-CN" sz="4000" b="1" dirty="0" smtClean="0">
                <a:latin typeface="+mn-ea"/>
              </a:rPr>
              <a:t>17</a:t>
            </a:r>
            <a:r>
              <a:rPr lang="zh-CN" altLang="en-US" sz="4000" b="1" dirty="0">
                <a:latin typeface="+mn-ea"/>
              </a:rPr>
              <a:t>：</a:t>
            </a:r>
            <a:r>
              <a:rPr lang="en-US" altLang="zh-CN" sz="4000" b="1" dirty="0" smtClean="0">
                <a:latin typeface="+mn-ea"/>
              </a:rPr>
              <a:t>19</a:t>
            </a:r>
            <a:endParaRPr lang="zh-CN" altLang="en-US" sz="40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90231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分别为圣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lnSpc>
                <a:spcPts val="5800"/>
              </a:lnSpc>
            </a:pPr>
            <a:r>
              <a:rPr lang="zh-CN" altLang="en-US" sz="4000" b="1" dirty="0" smtClean="0">
                <a:latin typeface="+mn-ea"/>
              </a:rPr>
              <a:t>旧约中出现 </a:t>
            </a:r>
            <a:r>
              <a:rPr lang="en-US" altLang="zh-CN" sz="4000" b="1" dirty="0" smtClean="0">
                <a:latin typeface="+mn-ea"/>
              </a:rPr>
              <a:t>53 </a:t>
            </a:r>
            <a:r>
              <a:rPr lang="zh-CN" altLang="en-US" sz="4000" b="1" dirty="0" smtClean="0">
                <a:latin typeface="+mn-ea"/>
              </a:rPr>
              <a:t>次。可见重要。</a:t>
            </a:r>
            <a:endParaRPr lang="en-US" altLang="zh-CN" sz="4000" b="1" dirty="0" smtClean="0">
              <a:latin typeface="+mn-ea"/>
            </a:endParaRPr>
          </a:p>
          <a:p>
            <a:pPr>
              <a:lnSpc>
                <a:spcPts val="5800"/>
              </a:lnSpc>
            </a:pPr>
            <a:r>
              <a:rPr lang="zh-CN" altLang="en-US" sz="4000" b="1" dirty="0" smtClean="0">
                <a:latin typeface="+mn-ea"/>
              </a:rPr>
              <a:t>因为我耶和华是圣的。</a:t>
            </a:r>
            <a:endParaRPr lang="en-US" altLang="zh-CN" sz="4000" b="1" dirty="0" smtClean="0">
              <a:latin typeface="+mn-ea"/>
            </a:endParaRPr>
          </a:p>
          <a:p>
            <a:pPr>
              <a:lnSpc>
                <a:spcPts val="5800"/>
              </a:lnSpc>
            </a:pPr>
            <a:r>
              <a:rPr lang="zh-CN" altLang="en-US" sz="4000" b="1" dirty="0" smtClean="0">
                <a:latin typeface="+mn-ea"/>
              </a:rPr>
              <a:t>我们属于耶和华，也要是圣洁的。</a:t>
            </a:r>
            <a:endParaRPr lang="en-US" altLang="zh-CN" sz="4000" b="1" dirty="0" smtClean="0">
              <a:latin typeface="+mn-ea"/>
            </a:endParaRPr>
          </a:p>
          <a:p>
            <a:pPr>
              <a:lnSpc>
                <a:spcPts val="5800"/>
              </a:lnSpc>
            </a:pPr>
            <a:r>
              <a:rPr lang="zh-CN" altLang="en-US" sz="4000" b="1" dirty="0" smtClean="0">
                <a:latin typeface="+mn-ea"/>
              </a:rPr>
              <a:t>这是分别为圣的原因。</a:t>
            </a:r>
            <a:endParaRPr lang="en-US" altLang="zh-CN" sz="40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0379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为什麽要“分别”？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lnSpc>
                <a:spcPts val="5800"/>
              </a:lnSpc>
            </a:pPr>
            <a:r>
              <a:rPr lang="zh-CN" altLang="en-US" sz="4000" b="1" dirty="0" smtClean="0"/>
              <a:t>并叫你们与万民有分别。</a:t>
            </a:r>
            <a:endParaRPr lang="en-US" altLang="zh-CN" sz="4000" b="1" dirty="0" smtClean="0"/>
          </a:p>
          <a:p>
            <a:pPr>
              <a:lnSpc>
                <a:spcPts val="5800"/>
              </a:lnSpc>
            </a:pPr>
            <a:r>
              <a:rPr lang="zh-CN" altLang="en-US" sz="4000" b="1" dirty="0" smtClean="0"/>
              <a:t>因为以色列民的软弱。</a:t>
            </a:r>
            <a:endParaRPr lang="en-US" altLang="zh-CN" sz="4000" b="1" dirty="0" smtClean="0"/>
          </a:p>
          <a:p>
            <a:pPr>
              <a:lnSpc>
                <a:spcPts val="5800"/>
              </a:lnSpc>
            </a:pPr>
            <a:r>
              <a:rPr lang="zh-CN" altLang="en-US" sz="4000" b="1" dirty="0"/>
              <a:t>上</a:t>
            </a:r>
            <a:r>
              <a:rPr lang="zh-CN" altLang="en-US" sz="4000" b="1" dirty="0" smtClean="0"/>
              <a:t>帝对“分别”的要求很严格。</a:t>
            </a:r>
            <a:endParaRPr lang="en-US" altLang="zh-CN" sz="4000" b="1" dirty="0" smtClean="0"/>
          </a:p>
          <a:p>
            <a:pPr>
              <a:lnSpc>
                <a:spcPts val="5800"/>
              </a:lnSpc>
            </a:pPr>
            <a:r>
              <a:rPr lang="zh-CN" altLang="en-US" sz="4000" b="1" dirty="0"/>
              <a:t>影</a:t>
            </a:r>
            <a:r>
              <a:rPr lang="zh-CN" altLang="en-US" sz="4000" b="1" dirty="0" smtClean="0"/>
              <a:t>响犹太人的生活，直到如今。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345240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zh-CN" altLang="en-US" b="1" dirty="0" smtClean="0"/>
              <a:t>新约的分别为圣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/>
          </a:bodyPr>
          <a:lstStyle/>
          <a:p>
            <a:pPr>
              <a:lnSpc>
                <a:spcPts val="5800"/>
              </a:lnSpc>
            </a:pPr>
            <a:r>
              <a:rPr lang="zh-CN" altLang="en-US" sz="4000" b="1" dirty="0" smtClean="0">
                <a:latin typeface="+mn-ea"/>
              </a:rPr>
              <a:t>新约只提到“分别为圣”</a:t>
            </a:r>
            <a:r>
              <a:rPr lang="en-US" altLang="zh-CN" sz="4000" b="1" dirty="0">
                <a:latin typeface="+mn-ea"/>
              </a:rPr>
              <a:t>2</a:t>
            </a:r>
            <a:r>
              <a:rPr lang="en-US" altLang="zh-CN" sz="4000" b="1" dirty="0" smtClean="0">
                <a:latin typeface="+mn-ea"/>
              </a:rPr>
              <a:t> </a:t>
            </a:r>
            <a:r>
              <a:rPr lang="zh-CN" altLang="en-US" sz="4000" b="1" dirty="0" smtClean="0">
                <a:latin typeface="+mn-ea"/>
              </a:rPr>
              <a:t>次。</a:t>
            </a:r>
            <a:endParaRPr lang="en-US" altLang="zh-CN" sz="4000" b="1" dirty="0" smtClean="0">
              <a:latin typeface="+mn-ea"/>
            </a:endParaRPr>
          </a:p>
          <a:p>
            <a:pPr>
              <a:lnSpc>
                <a:spcPts val="5800"/>
              </a:lnSpc>
            </a:pPr>
            <a:r>
              <a:rPr lang="zh-CN" altLang="en-US" sz="4000" b="1" dirty="0">
                <a:latin typeface="+mn-ea"/>
              </a:rPr>
              <a:t>两</a:t>
            </a:r>
            <a:r>
              <a:rPr lang="zh-CN" altLang="en-US" sz="4000" b="1" dirty="0" smtClean="0">
                <a:latin typeface="+mn-ea"/>
              </a:rPr>
              <a:t>次都是主耶稣说到祂自己。</a:t>
            </a:r>
            <a:endParaRPr lang="en-US" altLang="zh-CN" sz="4000" b="1" dirty="0" smtClean="0">
              <a:latin typeface="+mn-ea"/>
            </a:endParaRPr>
          </a:p>
          <a:p>
            <a:r>
              <a:rPr lang="zh-CN" altLang="en-US" sz="4000" b="1" dirty="0" smtClean="0">
                <a:latin typeface="+mn-ea"/>
              </a:rPr>
              <a:t>父所分别为圣，又差到世间来的，他自称是神的儿子，你们还向他说，你说僭妄的话吗？</a:t>
            </a:r>
            <a:r>
              <a:rPr lang="en-US" altLang="zh-CN" sz="4000" b="1" dirty="0" smtClean="0">
                <a:latin typeface="+mn-ea"/>
              </a:rPr>
              <a:t>		</a:t>
            </a:r>
            <a:r>
              <a:rPr lang="zh-CN" altLang="en-US" sz="4000" b="1" dirty="0" smtClean="0">
                <a:latin typeface="+mn-ea"/>
              </a:rPr>
              <a:t>约</a:t>
            </a:r>
            <a:r>
              <a:rPr lang="en-US" altLang="zh-CN" sz="4000" b="1" dirty="0" smtClean="0">
                <a:latin typeface="+mn-ea"/>
              </a:rPr>
              <a:t>10</a:t>
            </a:r>
            <a:r>
              <a:rPr lang="zh-CN" altLang="en-US" sz="4000" b="1" dirty="0" smtClean="0">
                <a:latin typeface="+mn-ea"/>
              </a:rPr>
              <a:t>：</a:t>
            </a:r>
            <a:r>
              <a:rPr lang="en-US" altLang="zh-CN" sz="4000" b="1" dirty="0" smtClean="0">
                <a:latin typeface="+mn-ea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10816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zh-CN" altLang="en-US" b="1" dirty="0" smtClean="0"/>
              <a:t>主耶稣的教导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我为他们的缘故，自己分别为圣，叫他们也因真理成圣。 约 </a:t>
            </a:r>
            <a:r>
              <a:rPr lang="en-US" altLang="zh-CN" sz="3600" b="1" dirty="0" smtClean="0">
                <a:latin typeface="+mn-ea"/>
              </a:rPr>
              <a:t>17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19</a:t>
            </a:r>
          </a:p>
          <a:p>
            <a:r>
              <a:rPr lang="zh-CN" altLang="en-US" sz="3600" b="1" dirty="0" smtClean="0">
                <a:latin typeface="+mn-ea"/>
              </a:rPr>
              <a:t>我们要不要成圣？当然要。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但不是像旧约的以色列民，“与万民有分别”。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相</a:t>
            </a:r>
            <a:r>
              <a:rPr lang="zh-CN" altLang="en-US" sz="3600" b="1" dirty="0" smtClean="0">
                <a:latin typeface="+mn-ea"/>
              </a:rPr>
              <a:t>反的。主要我们：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我不求你叫他们离开世界，只求你保守他们脱离那恶者。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约 </a:t>
            </a:r>
            <a:r>
              <a:rPr lang="en-US" altLang="zh-CN" sz="3600" b="1" dirty="0" smtClean="0">
                <a:latin typeface="+mn-ea"/>
              </a:rPr>
              <a:t>17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15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666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CN" altLang="en-US" b="1" dirty="0" smtClean="0"/>
              <a:t>主耶稣的教导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83163"/>
          </a:xfrm>
        </p:spPr>
        <p:txBody>
          <a:bodyPr>
            <a:normAutofit/>
          </a:bodyPr>
          <a:lstStyle/>
          <a:p>
            <a:r>
              <a:rPr lang="zh-CN" altLang="en-US" sz="4000" b="1" dirty="0" smtClean="0">
                <a:latin typeface="+mn-ea"/>
              </a:rPr>
              <a:t>他们不属世界，正如我不属世界一样。</a:t>
            </a:r>
            <a:r>
              <a:rPr lang="en-US" altLang="zh-CN" sz="4000" b="1" dirty="0" smtClean="0">
                <a:latin typeface="+mn-ea"/>
              </a:rPr>
              <a:t>				</a:t>
            </a:r>
            <a:r>
              <a:rPr lang="zh-CN" altLang="en-US" sz="4000" b="1" dirty="0" smtClean="0">
                <a:latin typeface="+mn-ea"/>
              </a:rPr>
              <a:t>约 </a:t>
            </a:r>
            <a:r>
              <a:rPr lang="en-US" altLang="zh-CN" sz="4000" b="1" dirty="0" smtClean="0">
                <a:latin typeface="+mn-ea"/>
              </a:rPr>
              <a:t>17</a:t>
            </a:r>
            <a:r>
              <a:rPr lang="zh-CN" altLang="en-US" sz="4000" b="1" dirty="0" smtClean="0">
                <a:latin typeface="+mn-ea"/>
              </a:rPr>
              <a:t>：</a:t>
            </a:r>
            <a:r>
              <a:rPr lang="en-US" altLang="zh-CN" sz="4000" b="1" dirty="0" smtClean="0">
                <a:latin typeface="+mn-ea"/>
              </a:rPr>
              <a:t>16</a:t>
            </a:r>
          </a:p>
          <a:p>
            <a:r>
              <a:rPr lang="zh-CN" altLang="en-US" sz="4000" b="1" dirty="0" smtClean="0">
                <a:latin typeface="+mn-ea"/>
              </a:rPr>
              <a:t>在这世界，却不属于世界。</a:t>
            </a:r>
            <a:endParaRPr lang="en-US" altLang="zh-CN" sz="4000" b="1" dirty="0" smtClean="0">
              <a:latin typeface="+mn-ea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In the world, but not of the world.</a:t>
            </a:r>
          </a:p>
          <a:p>
            <a:r>
              <a:rPr lang="zh-CN" altLang="en-US" sz="4000" b="1" dirty="0" smtClean="0">
                <a:latin typeface="Arial" pitchFamily="34" charset="0"/>
                <a:cs typeface="Arial" pitchFamily="34" charset="0"/>
              </a:rPr>
              <a:t>你们是世上的盐，是世上的光。</a:t>
            </a:r>
            <a:endParaRPr lang="en-US" altLang="zh-CN" sz="4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zh-CN" altLang="en-US" sz="4000" b="1" dirty="0">
                <a:latin typeface="Arial" pitchFamily="34" charset="0"/>
                <a:cs typeface="Arial" pitchFamily="34" charset="0"/>
              </a:rPr>
              <a:t>同</a:t>
            </a:r>
            <a:r>
              <a:rPr lang="zh-CN" altLang="en-US" sz="4000" b="1" dirty="0" smtClean="0">
                <a:latin typeface="Arial" pitchFamily="34" charset="0"/>
                <a:cs typeface="Arial" pitchFamily="34" charset="0"/>
              </a:rPr>
              <a:t>流，却不合污。</a:t>
            </a:r>
            <a:endParaRPr lang="en-US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46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zh-CN" altLang="en-US" b="1" dirty="0" smtClean="0"/>
              <a:t>因真理成圣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593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我为他们的缘故，自己分别为圣，叫他们也因真理成圣。 约 </a:t>
            </a:r>
            <a:r>
              <a:rPr lang="en-US" altLang="zh-CN" sz="3600" b="1" dirty="0" smtClean="0">
                <a:latin typeface="+mn-ea"/>
              </a:rPr>
              <a:t>17</a:t>
            </a:r>
            <a:r>
              <a:rPr lang="zh-CN" altLang="en-US" sz="3600" b="1" dirty="0" smtClean="0">
                <a:latin typeface="+mn-ea"/>
              </a:rPr>
              <a:t>：</a:t>
            </a:r>
            <a:r>
              <a:rPr lang="en-US" altLang="zh-CN" sz="3600" b="1" dirty="0" smtClean="0">
                <a:latin typeface="+mn-ea"/>
              </a:rPr>
              <a:t>19</a:t>
            </a:r>
          </a:p>
          <a:p>
            <a:r>
              <a:rPr lang="zh-CN" altLang="en-US" sz="3600" b="1" dirty="0" smtClean="0">
                <a:latin typeface="+mn-ea"/>
              </a:rPr>
              <a:t>神的真理，全在圣经上。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有许多的思想，需要改变，因为不合真理（圣经）。</a:t>
            </a:r>
            <a:endParaRPr lang="en-US" altLang="zh-CN" sz="3600" b="1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4973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zh-CN" altLang="en-US" b="1" dirty="0" smtClean="0"/>
              <a:t>妈妈与老婆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+mn-ea"/>
              </a:rPr>
              <a:t>“老婆可以换，妈妈只有一个”。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许</a:t>
            </a:r>
            <a:r>
              <a:rPr lang="zh-CN" altLang="en-US" sz="3600" b="1" dirty="0" smtClean="0">
                <a:latin typeface="+mn-ea"/>
              </a:rPr>
              <a:t>多的婚姻因此破裂。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因此人要离开父母，与妻子连合，二人成为一体。</a:t>
            </a:r>
            <a:r>
              <a:rPr lang="en-US" altLang="zh-CN" sz="3600" b="1" dirty="0" smtClean="0">
                <a:latin typeface="+mn-ea"/>
              </a:rPr>
              <a:t>		</a:t>
            </a:r>
            <a:r>
              <a:rPr lang="zh-CN" altLang="en-US" sz="3600" b="1" dirty="0" smtClean="0">
                <a:latin typeface="+mn-ea"/>
              </a:rPr>
              <a:t>可 </a:t>
            </a:r>
            <a:r>
              <a:rPr lang="en-US" altLang="zh-CN" sz="3600" b="1" dirty="0" smtClean="0">
                <a:latin typeface="+mn-ea"/>
              </a:rPr>
              <a:t>10:7</a:t>
            </a:r>
          </a:p>
          <a:p>
            <a:r>
              <a:rPr lang="zh-CN" altLang="en-US" sz="3600" b="1" dirty="0">
                <a:latin typeface="+mn-ea"/>
              </a:rPr>
              <a:t>婚</a:t>
            </a:r>
            <a:r>
              <a:rPr lang="zh-CN" altLang="en-US" sz="3600" b="1" dirty="0" smtClean="0">
                <a:latin typeface="+mn-ea"/>
              </a:rPr>
              <a:t>姻关系比亲子关系重要。</a:t>
            </a:r>
            <a:endParaRPr lang="en-US" altLang="zh-CN" sz="3600" b="1" dirty="0" smtClean="0">
              <a:latin typeface="+mn-ea"/>
            </a:endParaRPr>
          </a:p>
          <a:p>
            <a:r>
              <a:rPr lang="zh-CN" altLang="en-US" sz="3600" b="1" dirty="0" smtClean="0">
                <a:latin typeface="+mn-ea"/>
              </a:rPr>
              <a:t>老婆不可以换，也只能有一个。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0899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1160</TotalTime>
  <Words>853</Words>
  <Application>Microsoft Office PowerPoint</Application>
  <PresentationFormat>On-screen Show (4:3)</PresentationFormat>
  <Paragraphs>75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分别为圣</vt:lpstr>
      <vt:lpstr>PowerPoint Presentation</vt:lpstr>
      <vt:lpstr>分别为圣</vt:lpstr>
      <vt:lpstr>为什麽要“分别”？</vt:lpstr>
      <vt:lpstr>新约的分别为圣</vt:lpstr>
      <vt:lpstr>主耶稣的教导</vt:lpstr>
      <vt:lpstr>主耶稣的教导</vt:lpstr>
      <vt:lpstr>因真理成圣</vt:lpstr>
      <vt:lpstr>妈妈与老婆</vt:lpstr>
      <vt:lpstr>一家两账</vt:lpstr>
      <vt:lpstr>夫妻长时间两地分居</vt:lpstr>
      <vt:lpstr>婚前性关系</vt:lpstr>
      <vt:lpstr>婚外情</vt:lpstr>
      <vt:lpstr>死了钱还没花完</vt:lpstr>
      <vt:lpstr>靠自己努力奋斗</vt:lpstr>
      <vt:lpstr>因真理成圣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分别为圣</dc:title>
  <dc:creator>Leaf</dc:creator>
  <cp:lastModifiedBy>Leaf</cp:lastModifiedBy>
  <cp:revision>23</cp:revision>
  <dcterms:created xsi:type="dcterms:W3CDTF">2012-03-13T00:55:39Z</dcterms:created>
  <dcterms:modified xsi:type="dcterms:W3CDTF">2012-03-18T02:19:10Z</dcterms:modified>
</cp:coreProperties>
</file>