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730C0-3F9C-4E19-836C-13FFE7FC2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B958F-6C26-407D-89BD-06E39BCB5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36FF1-B56F-40DA-9C83-CD02FF1B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6AC7-C903-48F5-BF89-4E1440D746F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92757-81F4-4CD5-BCD9-CB747439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F1E29-5E5C-4FAC-A5C2-F358C2A1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BBC-5916-4ECD-8970-76489C21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8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9C712-7C4E-46FB-98D1-CD6CDD323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65297-C553-4BFA-ABFE-9B0ACD936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F0B09-A40D-41C5-9DD7-C44DBA8E8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6AC7-C903-48F5-BF89-4E1440D746F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9CA62-4EFB-443B-974C-7768D351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DD0E3-B9F8-4224-B657-EA68F98E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BBC-5916-4ECD-8970-76489C21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984377-3CF5-4E72-9673-B737FFAA5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6AD3BA-7AEA-48E2-94A4-A479287CA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CA3F4-C2B8-49E3-86F3-FCC4EE23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6AC7-C903-48F5-BF89-4E1440D746F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2ADD7-DFFE-4765-9706-193468A1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49EDD-E7B3-4D17-92B3-FAE56379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BBC-5916-4ECD-8970-76489C21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0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80C61-7CE4-4362-A786-3D19A3FA6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01102-7742-4240-9D39-32F0A9845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1C384-F7D3-48A0-A30F-C4278E720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6AC7-C903-48F5-BF89-4E1440D746F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DBFA-8269-4A5C-9B09-C42D44C17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F2491-610D-4732-8EC8-DE9DCA19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BBC-5916-4ECD-8970-76489C21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6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8785E-F311-4270-8263-917B0527B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6685E-5FE6-4AB2-867E-D543F30B5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C855E-2965-41A6-AA4E-B80E618FB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6AC7-C903-48F5-BF89-4E1440D746F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7E950-22EE-4053-B264-C9BC11690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33EB8-4C3D-4FBD-8206-2E1B2140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BBC-5916-4ECD-8970-76489C21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4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A7D3-41DF-45AE-A187-69BB3BC59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D5B43-13E9-4F41-945B-766BDC7E3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D8BE7-5E01-4066-9D21-E0FF9062A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B24A6-2C26-4221-AF8A-0BC30A94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6AC7-C903-48F5-BF89-4E1440D746F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39219-00EE-40AB-BC56-938AA0549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54B30-6ED4-4BBC-9C5C-8F7DD6BF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BBC-5916-4ECD-8970-76489C21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4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02832-A8D7-4960-B72E-298BC297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AA29E-EDB4-41FD-A169-7EA3943BC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EA0ED-4343-4FF2-BB4C-EC29DC58F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99DEA-DFFD-4BDF-BFDC-33BC6D6BE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0C9E87-AB24-41E5-8E67-7C43B4EF62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7467FF-19FA-4D0A-829A-90DCC06C3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6AC7-C903-48F5-BF89-4E1440D746F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A14CC-DAF1-46B9-AA99-4A1DCAFF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8406C-2140-4307-8F52-4507D93AD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BBC-5916-4ECD-8970-76489C21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1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57A3-352A-4B89-BCB8-BD40CAE1C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56C904-E9D8-4DDC-A52C-7F1D9E7C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6AC7-C903-48F5-BF89-4E1440D746F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BFC5E-BE92-450D-8D08-F0E8CD9F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7A986-A8BB-4C69-A5BC-AF7ABA6F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BBC-5916-4ECD-8970-76489C21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7A4858-977D-4931-B88C-1003B6DCD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6AC7-C903-48F5-BF89-4E1440D746F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9D375F-0A98-4F27-8353-6726A4CD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61B6F-540A-4EC5-A311-32313500D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BBC-5916-4ECD-8970-76489C21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7AD29-F668-43CC-8362-4263261A7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75C69-907C-49EA-BAFF-B4CD9B374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040E63-FE6B-4D81-973F-D9CF5CCBC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B75EDC-9261-4657-A6C0-2D0D4D15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6AC7-C903-48F5-BF89-4E1440D746F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371D2-1224-4CF8-9564-707BD351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07E77-C8F7-43D7-A16A-284ABE0A9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BBC-5916-4ECD-8970-76489C21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0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684F4-1AC1-4778-BE1F-BF67071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7FA451-68FC-4B62-A2B0-31670327F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70376-0DC5-455F-B991-94212A53C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06DD5-E3DC-4934-B9B4-43D43A392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6AC7-C903-48F5-BF89-4E1440D746F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FCFA-90A0-4ECF-800B-EA5095B5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D8F0C-4143-46BE-A2B5-4E1E592A0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6BBC-5916-4ECD-8970-76489C21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6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9CAFA7-411E-4883-9CDE-9D23206AA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53DFA-DF21-4657-86E5-8ECFB7A75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25D09-EAA3-4820-92A9-E97B4C201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F6AC7-C903-48F5-BF89-4E1440D746F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FC473-7FB1-4801-ACA1-71F39066F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9E609-E4E2-4C46-8186-CEBF2F78D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86BBC-5916-4ECD-8970-76489C21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0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15402D-53D9-4B18-B00C-F81057B926EE}"/>
              </a:ext>
            </a:extLst>
          </p:cNvPr>
          <p:cNvSpPr/>
          <p:nvPr/>
        </p:nvSpPr>
        <p:spPr>
          <a:xfrm>
            <a:off x="0" y="241652"/>
            <a:ext cx="12297747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12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这不是说我已经得着了，已经完全了；我乃是竭力追求，或者可以得着基督耶稣所以得着我的。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弟兄们，我不是以为自己已经得着了；我只有一件事，就是忘记背后，努力面前的，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向着标竿直跑，要得神在基督耶稣里从上面召我来得的奖赏。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所以我们中间，凡是完全人总要存这样的心；若在什么事上存别样的心，神也必以此指示你们。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然而，我们到了什么地步，就当照着什么地步行。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弟兄们，你们要一同效法我，也当留意看那些照我们榜样行的人。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因为有许多人行事是基督十字架的仇敌。我屡次告诉你们，现在又流泪的告诉你们：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19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他们的结局就是沉沦；他们的神就是自己的肚腹。他们以自己的羞辱为荣耀，专以地上的事为念。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我们却是天上的国民，并且等候救主，就是主耶稣基督从天上降临。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21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他要按着那能叫万有归服自己的大能，将我们这卑贱的身体改变形状，和他自己荣耀的身体相似。</a:t>
            </a:r>
            <a:r>
              <a:rPr lang="zh-CN" altLang="en-US" sz="3250" b="1" dirty="0"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（腓三：</a:t>
            </a:r>
            <a:r>
              <a:rPr lang="en-US" sz="3250" b="1" dirty="0"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12-21</a:t>
            </a:r>
            <a:r>
              <a:rPr lang="zh-CN" altLang="en-US" sz="3250" b="1" dirty="0"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）</a:t>
            </a:r>
            <a:endParaRPr lang="en-US" sz="325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749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15402D-53D9-4B18-B00C-F81057B926EE}"/>
              </a:ext>
            </a:extLst>
          </p:cNvPr>
          <p:cNvSpPr/>
          <p:nvPr/>
        </p:nvSpPr>
        <p:spPr>
          <a:xfrm>
            <a:off x="0" y="241652"/>
            <a:ext cx="12297747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12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这不是说我已经得着了，已经完全了；我乃是竭力追求，或者可以得着基督耶稣所以得着我的。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弟兄们，我不是以为自己已经得着了；我只有一件事，就是忘记背后，努力面前的，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向着标竿直跑，要得神在基督耶稣里从上面召我来得的奖赏。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所以我们中间，凡是完全人总要存这样的心；若在什么事上存别样的心，神也必以此指示你们。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然而，我们到了什么地步，就当照着什么地步行。</a:t>
            </a:r>
            <a:r>
              <a:rPr lang="en-US" sz="325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CN" altLang="en-US" sz="32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弟兄们，你们要一同效法我，也当留意看那些照我们榜样行的人。</a:t>
            </a:r>
            <a:r>
              <a:rPr lang="en-US" sz="325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CN" altLang="en-US" sz="32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因为有许多人行事是基督十字架的仇敌。我屡次告诉你们，现在又流泪的告诉你们：</a:t>
            </a:r>
            <a:r>
              <a:rPr lang="en-US" sz="325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19</a:t>
            </a:r>
            <a:r>
              <a:rPr lang="zh-CN" altLang="en-US" sz="32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他们的结局就是沉沦；他们的神就是自己的肚腹。他们以自己的羞辱为荣耀，专以地上的事为念。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我们却是天上的国民，并且等候救主，就是主耶稣基督从天上降临。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21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他要按着那能叫万有归服自己的大能，将我们这卑贱的身体改变形状，和他自己荣耀的身体相似。</a:t>
            </a:r>
            <a:r>
              <a:rPr lang="zh-CN" altLang="en-US" sz="3250" b="1" dirty="0"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（腓三：</a:t>
            </a:r>
            <a:r>
              <a:rPr lang="en-US" sz="3250" b="1" dirty="0"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12-21</a:t>
            </a:r>
            <a:r>
              <a:rPr lang="zh-CN" altLang="en-US" sz="3250" b="1" dirty="0"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）</a:t>
            </a:r>
            <a:endParaRPr lang="en-US" sz="325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2723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739F-64A7-42F0-AEC6-322991C61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15" y="245378"/>
            <a:ext cx="11576806" cy="6367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你们该效法我，像我效法基督一样。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（林前十一：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十字架的仇敌：逼迫信徒的势力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面对逼迫，需要毅然决然的决心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十字架的仇敌：心怀二意的人群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面对诱惑，更需毅然决然的心志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/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127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739F-64A7-42F0-AEC6-322991C61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302004"/>
            <a:ext cx="11685864" cy="6367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保罗的泪水让我们知道问题的严重性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以肚腹为首要：追求各种感官之欲望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所以，要治死你们在地上的肢体，就如淫乱、污秽、邪情、恶欲，和贪婪。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（西三：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以羞辱为荣耀：夸耀神所不看重之事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无知的财主夸耀什么？最终结果如何？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122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739F-64A7-42F0-AEC6-322991C61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70" y="176169"/>
            <a:ext cx="11551640" cy="6367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以地上事为念：更看重在世上的成功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他们以敬虔为得利的门路。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（提前六：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失败的原因：缺乏一毅然决然的决心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在属灵的长跑中切勿给自己留下后路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你们这些淫乱的人哪，岂不知与世俗为友就是与神为敌吗？所以凡想要与世俗为友的，就是与神为敌了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。（雅四：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毅然决然的意志力来自对将来的盼望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319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3565FC-DEF7-4FA8-971F-6825F474EB7F}"/>
              </a:ext>
            </a:extLst>
          </p:cNvPr>
          <p:cNvSpPr/>
          <p:nvPr/>
        </p:nvSpPr>
        <p:spPr>
          <a:xfrm>
            <a:off x="2709644" y="2332138"/>
            <a:ext cx="6795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深切盼望的喜乐（</a:t>
            </a:r>
            <a:r>
              <a:rPr lang="en-US" altLang="zh-CN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20-21</a:t>
            </a:r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节）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8250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15402D-53D9-4B18-B00C-F81057B926EE}"/>
              </a:ext>
            </a:extLst>
          </p:cNvPr>
          <p:cNvSpPr/>
          <p:nvPr/>
        </p:nvSpPr>
        <p:spPr>
          <a:xfrm>
            <a:off x="0" y="241652"/>
            <a:ext cx="12297747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12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这不是说我已经得着了，已经完全了；我乃是竭力追求，或者可以得着基督耶稣所以得着我的。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弟兄们，我不是以为自己已经得着了；我只有一件事，就是忘记背后，努力面前的，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向着标竿直跑，要得神在基督耶稣里从上面召我来得的奖赏。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所以我们中间，凡是完全人总要存这样的心；若在什么事上存别样的心，神也必以此指示你们。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然而，我们到了什么地步，就当照着什么地步行。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弟兄们，你们要一同效法我，也当留意看那些照我们榜样行的人。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因为有许多人行事是基督十字架的仇敌。我屡次告诉你们，现在又流泪的告诉你们：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19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他们的结局就是沉沦；他们的神就是自己的肚腹。他们以自己的羞辱为荣耀，专以地上的事为念。</a:t>
            </a:r>
            <a:r>
              <a:rPr lang="en-US" sz="325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CN" altLang="en-US" sz="32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我们却是天上的国民，并且等候救主，就是主耶稣基督从天上降临。</a:t>
            </a:r>
            <a:r>
              <a:rPr lang="en-US" sz="325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21</a:t>
            </a:r>
            <a:r>
              <a:rPr lang="zh-CN" altLang="en-US" sz="32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他要按着那能叫万有归服自己的大能，将我们这卑贱的身体改变形状，和他自己荣耀的身体相似。</a:t>
            </a:r>
            <a:r>
              <a:rPr lang="zh-CN" altLang="en-US" sz="3250" b="1" dirty="0"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（腓三：</a:t>
            </a:r>
            <a:r>
              <a:rPr lang="en-US" sz="3250" b="1" dirty="0"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12-21</a:t>
            </a:r>
            <a:r>
              <a:rPr lang="zh-CN" altLang="en-US" sz="3250" b="1" dirty="0"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）</a:t>
            </a:r>
            <a:endParaRPr lang="en-US" sz="325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2995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739F-64A7-42F0-AEC6-322991C61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302004"/>
            <a:ext cx="11484528" cy="6367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天国公民盼望基督的再次来临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一切的不公和伤痛都将被抚平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天国公民盼望肉身的荣耀复活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你们不要把这事看作稀奇。时候要到，凡在坟墓里的，都要听见祂的声音，就出来：行善的，复活得生，作恶的，复活定罪。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（约五：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28-29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712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739F-64A7-42F0-AEC6-322991C61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302004"/>
            <a:ext cx="11484528" cy="6367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失败的原因：缺乏对成功的盼望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我们今世的肉体是不断在衰残的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肉身复活犹如毛虫变蝴蝶的转形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在卑贱世界里的喜乐不可能长久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盼望将来乃是意志和喜乐的源泉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愿神帮助我们！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63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3ECFF-2171-412E-9206-24A53D362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419" y="1002687"/>
            <a:ext cx="10621161" cy="264652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喜乐的泉源（六）</a:t>
            </a:r>
            <a:b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US" altLang="zh-CN" sz="20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腓三：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12-21</a:t>
            </a:r>
            <a:b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1AD74B-5359-475A-A4DB-4602F82128AE}"/>
              </a:ext>
            </a:extLst>
          </p:cNvPr>
          <p:cNvSpPr/>
          <p:nvPr/>
        </p:nvSpPr>
        <p:spPr>
          <a:xfrm>
            <a:off x="3140278" y="32549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持定标杆的喜乐（</a:t>
            </a:r>
            <a:r>
              <a:rPr lang="en-US" altLang="zh-CN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12-16</a:t>
            </a:r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节）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9A55AA-4447-45F0-AE3B-5CBEAE3BDBA3}"/>
              </a:ext>
            </a:extLst>
          </p:cNvPr>
          <p:cNvSpPr/>
          <p:nvPr/>
        </p:nvSpPr>
        <p:spPr>
          <a:xfrm>
            <a:off x="3140278" y="390125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毅然决然的喜乐（</a:t>
            </a:r>
            <a:r>
              <a:rPr lang="en-US" altLang="zh-CN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17-19</a:t>
            </a:r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节）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1A8EC7-D539-4FD3-9ECF-97B1B0A37816}"/>
              </a:ext>
            </a:extLst>
          </p:cNvPr>
          <p:cNvSpPr/>
          <p:nvPr/>
        </p:nvSpPr>
        <p:spPr>
          <a:xfrm>
            <a:off x="3140277" y="4547589"/>
            <a:ext cx="6095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深切盼望的喜乐（</a:t>
            </a:r>
            <a:r>
              <a:rPr lang="en-US" altLang="zh-CN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20-21</a:t>
            </a:r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节）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14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3565FC-DEF7-4FA8-971F-6825F474EB7F}"/>
              </a:ext>
            </a:extLst>
          </p:cNvPr>
          <p:cNvSpPr/>
          <p:nvPr/>
        </p:nvSpPr>
        <p:spPr>
          <a:xfrm>
            <a:off x="2709644" y="2332138"/>
            <a:ext cx="6795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持定标杆的喜乐（</a:t>
            </a:r>
            <a:r>
              <a:rPr lang="en-US" altLang="zh-CN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12-16</a:t>
            </a:r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节）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7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15402D-53D9-4B18-B00C-F81057B926EE}"/>
              </a:ext>
            </a:extLst>
          </p:cNvPr>
          <p:cNvSpPr/>
          <p:nvPr/>
        </p:nvSpPr>
        <p:spPr>
          <a:xfrm>
            <a:off x="0" y="241652"/>
            <a:ext cx="12297747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5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12</a:t>
            </a:r>
            <a:r>
              <a:rPr lang="zh-CN" altLang="en-US" sz="32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这不是说我已经得着了，已经完全了；我乃是竭力追求，或者可以得着基督耶稣所以得着我的。</a:t>
            </a:r>
            <a:r>
              <a:rPr lang="en-US" sz="325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32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弟兄们，我不是以为自己已经得着了；我只有一件事，就是忘记背后，努力面前的，</a:t>
            </a:r>
            <a:r>
              <a:rPr lang="en-US" sz="325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zh-CN" altLang="en-US" sz="32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向着标竿直跑，要得神在基督耶稣里从上面召我来得的奖赏。</a:t>
            </a:r>
            <a:r>
              <a:rPr lang="en-US" sz="325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sz="32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所以我们中间，凡是完全人总要存这样的心；若在什么事上存别样的心，神也必以此指示你们。</a:t>
            </a:r>
            <a:r>
              <a:rPr lang="en-US" sz="325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en-US" sz="325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然而，我们到了什么地步，就当照着什么地步行。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弟兄们，你们要一同效法我，也当留意看那些照我们榜样行的人。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因为有许多人行事是基督十字架的仇敌。我屡次告诉你们，现在又流泪的告诉你们：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19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他们的结局就是沉沦；他们的神就是自己的肚腹。他们以自己的羞辱为荣耀，专以地上的事为念。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我们却是天上的国民，并且等候救主，就是主耶稣基督从天上降临。</a:t>
            </a:r>
            <a:r>
              <a:rPr lang="en-US" sz="325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21</a:t>
            </a:r>
            <a:r>
              <a:rPr lang="zh-CN" altLang="en-US" sz="325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他要按着那能叫万有归服自己的大能，将我们这卑贱的身体改变形状，和他自己荣耀的身体相似。</a:t>
            </a:r>
            <a:r>
              <a:rPr lang="zh-CN" altLang="en-US" sz="3250" b="1" dirty="0"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（腓三：</a:t>
            </a:r>
            <a:r>
              <a:rPr lang="en-US" sz="3250" b="1" dirty="0"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12-21</a:t>
            </a:r>
            <a:r>
              <a:rPr lang="zh-CN" altLang="en-US" sz="3250" b="1" dirty="0">
                <a:latin typeface="SimSun" panose="02010600030101010101" pitchFamily="2" charset="-122"/>
                <a:ea typeface="SimSun" panose="02010600030101010101" pitchFamily="2" charset="-122"/>
                <a:cs typeface="PMingLiU" panose="02020500000000000000" pitchFamily="18" charset="-120"/>
              </a:rPr>
              <a:t>）</a:t>
            </a:r>
            <a:endParaRPr lang="en-US" sz="325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356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739F-64A7-42F0-AEC6-322991C61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302004"/>
            <a:ext cx="11685864" cy="6367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失败的原因：缺乏明确的目标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保罗的标杆：彻底被基督改变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“得着基督耶稣所以得着我的”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保罗的改变：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我已经与基督同钉十字架，现在活着的不再是我，乃是基督在我里面活着；并且我如今在肉身活着，是因信神的儿子而活；祂是爱我，为我舍己。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（加二：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581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739F-64A7-42F0-AEC6-322991C61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15" y="245378"/>
            <a:ext cx="11367082" cy="6367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保罗深信改变的工程仍在继续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我们自己也已经被神改变了吗？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继续的改变：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我们原是祂的工作，在基督耶稣里造成的，为要叫我们行善，就是神所预备叫我们行的。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（弗二：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精品的荣美是精雕细琢的结果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在属灵的长跑中切勿固步自封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/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997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739F-64A7-42F0-AEC6-322991C61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302004"/>
            <a:ext cx="11509695" cy="6367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保罗的标杆：完全获得属天奖赏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奖赏的级别决定了人努力的程度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保罗的追求：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那美好的仗我已经打过了，当跑的路我已经跑尽了，所信的道我已经守住了。从此以后，有公义的冠冕为我存留，就是按着公义审判的主到了那日要赐给我的；不但赐给我，也赐给凡爱慕祂显现的人。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（提后四：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7-8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126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739F-64A7-42F0-AEC6-322991C61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068" y="176169"/>
            <a:ext cx="11685864" cy="6367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我们相信将来会得到天上的奖赏吗？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这问题决定了我们对待人生的态度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喜乐的要诀：忘记背后，努力面前！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无论到了什么地步，都当尽力而行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只持定标杆还不够，还当有意志力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248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3565FC-DEF7-4FA8-971F-6825F474EB7F}"/>
              </a:ext>
            </a:extLst>
          </p:cNvPr>
          <p:cNvSpPr/>
          <p:nvPr/>
        </p:nvSpPr>
        <p:spPr>
          <a:xfrm>
            <a:off x="2709644" y="2332138"/>
            <a:ext cx="6795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毅然决然的喜乐（</a:t>
            </a:r>
            <a:r>
              <a:rPr lang="en-US" altLang="zh-CN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17-19</a:t>
            </a:r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节）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8522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2474</Words>
  <Application>Microsoft Office PowerPoint</Application>
  <PresentationFormat>Widescreen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SimSun</vt:lpstr>
      <vt:lpstr>Arial</vt:lpstr>
      <vt:lpstr>Calibri</vt:lpstr>
      <vt:lpstr>Calibri Light</vt:lpstr>
      <vt:lpstr>Wingdings</vt:lpstr>
      <vt:lpstr>Office Theme</vt:lpstr>
      <vt:lpstr>PowerPoint Presentation</vt:lpstr>
      <vt:lpstr>喜乐的泉源（六）  腓三：12-21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Chen, Tennyson</cp:lastModifiedBy>
  <cp:revision>25</cp:revision>
  <dcterms:created xsi:type="dcterms:W3CDTF">2019-09-23T14:51:22Z</dcterms:created>
  <dcterms:modified xsi:type="dcterms:W3CDTF">2019-09-27T01:49:05Z</dcterms:modified>
</cp:coreProperties>
</file>