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4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8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5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2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8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8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2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3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3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B9F2-2FBE-47B7-9207-2B64D6F953D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3657-5B43-4E78-BD65-91D17750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4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20A914-8852-48A8-B223-EDBAFA864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09" y="0"/>
            <a:ext cx="8876581" cy="6771736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耶稣在伯大尼长大痲疯的西门家里坐席的时候，有一个女人拿着一玉瓶至贵的真哪哒香膏来，打破玉瓶，把膏浇在耶稣的头上。有几个人心中很不喜悦，说：何用这样枉费香膏呢</a:t>
            </a:r>
            <a:r>
              <a:rPr lang="en-US" altLang="zh-CN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这香膏可以卖三十多两银子赒济穷人。他们就向那女人生气。耶稣说：由她吧！为什么难为她呢</a:t>
            </a:r>
            <a:r>
              <a:rPr lang="en-US" altLang="zh-CN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在我身上做的是一件美事。因为常有穷人和你们同在，要向他们行善随时都可以；只是你们不常有我。她所做的，是尽她所能的；她是为我安葬的事把香膏预先浇在我身上。我实在告诉你们，普天之下，无论在什么地方传这福音，也要述说这女人所做的，以为记念。十二门徒之中，有一个加略人犹大去见祭司长，要把耶稣交给他们。他们听见就欢喜，又应许给他银子；他就寻思如何得便把耶稣交给他们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（可十四：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3-11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20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0" y="138023"/>
            <a:ext cx="8669548" cy="6616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们行善，不可丧志；若不灰心，到了时候就要收成。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（加六：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“志”的来源，直接决定了结果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属灵伟人持续信仰的力量来自神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信仰的突破成了更高层次的磨炼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愿我们的属灵生命都为神所赞许！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82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D05218-BB61-4E00-A19B-46FDD35BC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1" y="103517"/>
            <a:ext cx="8824823" cy="66423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不同时间发生的事件被特意放在一起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</a:t>
            </a:r>
            <a:endParaRPr lang="en-US" altLang="zh-CN" sz="1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马利亚：以主为中心，流芳百世成为榜样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犹  大：以己为中心，遗臭万年被人唾弃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12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DFC06-69DB-4B3C-B3D7-8A4E1A65E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629728"/>
            <a:ext cx="8617789" cy="5710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两条道路：马利亚与犹大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磨练与沉沦</a:t>
            </a:r>
            <a:endParaRPr lang="en-US" altLang="zh-CN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升华与黑化</a:t>
            </a:r>
            <a:endParaRPr lang="en-US" altLang="zh-CN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典范与败类</a:t>
            </a:r>
            <a:endParaRPr lang="en-US" sz="32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74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" y="1000663"/>
            <a:ext cx="8928339" cy="5753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“冰冻三尺，非一日之寒”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马利亚的磨练：选择上好的福份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马利亚明白神的旨意，远超门徒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马利亚的磨练：顺服基督的旨意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马利亚愿把耶稣当作最高的权威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犹大的沉沦：“他是个贼，又带着钱囊，常取其中所存的”（约十二：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303E76-CD2C-424E-B6BF-772ED27A7F24}"/>
              </a:ext>
            </a:extLst>
          </p:cNvPr>
          <p:cNvSpPr txBox="1"/>
          <p:nvPr/>
        </p:nvSpPr>
        <p:spPr>
          <a:xfrm>
            <a:off x="120769" y="103518"/>
            <a:ext cx="876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磨练与沉沦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81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" y="138023"/>
            <a:ext cx="8928339" cy="6616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戴德生牧师的磨练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基督徒须经的磨练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SimSun" panose="02010600030101010101" pitchFamily="2" charset="-122"/>
                <a:ea typeface="SimSun" panose="02010600030101010101" pitchFamily="2" charset="-122"/>
              </a:rPr>
              <a:t>神的话语上的磨练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SimSun" panose="02010600030101010101" pitchFamily="2" charset="-122"/>
                <a:ea typeface="SimSun" panose="02010600030101010101" pitchFamily="2" charset="-122"/>
              </a:rPr>
              <a:t>钱财管理上的磨练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SimSun" panose="02010600030101010101" pitchFamily="2" charset="-122"/>
                <a:ea typeface="SimSun" panose="02010600030101010101" pitchFamily="2" charset="-122"/>
              </a:rPr>
              <a:t>面对批评上的磨练</a:t>
            </a:r>
            <a:endParaRPr lang="en-US" altLang="zh-CN" sz="2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磨炼与沉沦的结果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42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" y="1000663"/>
            <a:ext cx="8928339" cy="5753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升华：马利亚甘心献出香膏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黑化：犹大贪财出卖主耶稣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以主为中心：献上心中之宝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戴德生牧师经磨练后的升华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李爱锐放弃一切荣耀的升华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我们可以经历信仰的升华吗？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303E76-CD2C-424E-B6BF-772ED27A7F24}"/>
              </a:ext>
            </a:extLst>
          </p:cNvPr>
          <p:cNvSpPr txBox="1"/>
          <p:nvPr/>
        </p:nvSpPr>
        <p:spPr>
          <a:xfrm>
            <a:off x="120769" y="103518"/>
            <a:ext cx="876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升华与黑化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5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" y="138023"/>
            <a:ext cx="8928339" cy="6616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升华的要素：深知基督救恩的浩大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我们过去的罪有多深重？结局有多可怕？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回报的数目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她众多的罪都被赦免了，因此她的爱深切；那些获赦免少的，他们的爱也少。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（路七：</a:t>
            </a:r>
            <a:r>
              <a:rPr lang="en-US" altLang="zh-CN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戴德生：“我若有千磅英金，中国可以全数支取；我若有千条性命，中国应该拥有他们。不，不是为中国，是为基督。我们能为上帝做更多吗？”</a:t>
            </a:r>
            <a:endParaRPr lang="en-US" altLang="zh-CN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097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0" y="138023"/>
            <a:ext cx="8669548" cy="66164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升华的要素：深知永恒福份的美好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永远与神同在有多重要？我们有多向往？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投资的数目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凡较力争胜的，诸事都有节制，他们不过是要得能坏的冠冕；我们却是要得不能坏的冠冕。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（林前九：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埃略特：</a:t>
            </a:r>
            <a:r>
              <a:rPr lang="zh-CN" altLang="en-US" sz="3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no fool who gives what he cannot keep to gain what he cannot lose.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（为获得无法失去的，而舍弃无法保全的，这人一点也不傻。）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升华不为“枉费”，结果将会如何？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298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38EB0-60B8-4C26-BDA8-D7B322FA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" y="1000663"/>
            <a:ext cx="8928339" cy="5753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耶稣并非轻看穷人的需要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我实在告诉你们，这些事你们即做在我这弟兄中一个最小的身上，就是做在我身上了。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侍奉的关键在于尊主为大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马利亚被主称为后人典范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犹大不</a:t>
            </a:r>
            <a:r>
              <a:rPr lang="zh-CN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思悔改最终成败类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303E76-CD2C-424E-B6BF-772ED27A7F24}"/>
              </a:ext>
            </a:extLst>
          </p:cNvPr>
          <p:cNvSpPr txBox="1"/>
          <p:nvPr/>
        </p:nvSpPr>
        <p:spPr>
          <a:xfrm>
            <a:off x="120769" y="103518"/>
            <a:ext cx="876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典范与败类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03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1085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22</cp:revision>
  <dcterms:created xsi:type="dcterms:W3CDTF">2018-10-15T14:10:26Z</dcterms:created>
  <dcterms:modified xsi:type="dcterms:W3CDTF">2018-11-17T20:26:51Z</dcterms:modified>
</cp:coreProperties>
</file>