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64" r:id="rId3"/>
    <p:sldId id="262" r:id="rId4"/>
    <p:sldId id="266" r:id="rId5"/>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9EFCF682-2B53-4B42-8EE7-98842A691A06}" type="datetimeFigureOut">
              <a:rPr lang="en-US" smtClean="0"/>
              <a:t>11/3/2018</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FC0A8154-B59B-47ED-9AC0-072625384AC2}" type="slidenum">
              <a:rPr lang="en-US" smtClean="0"/>
              <a:t>‹#›</a:t>
            </a:fld>
            <a:endParaRPr lang="en-US"/>
          </a:p>
        </p:txBody>
      </p:sp>
    </p:spTree>
    <p:extLst>
      <p:ext uri="{BB962C8B-B14F-4D97-AF65-F5344CB8AC3E}">
        <p14:creationId xmlns:p14="http://schemas.microsoft.com/office/powerpoint/2010/main" val="2706657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F6E25-BD13-4A18-AFC4-4C1D8EBBC28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335695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F6E25-BD13-4A18-AFC4-4C1D8EBBC28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2540599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F6E25-BD13-4A18-AFC4-4C1D8EBBC28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122008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F6E25-BD13-4A18-AFC4-4C1D8EBBC28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309692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F6E25-BD13-4A18-AFC4-4C1D8EBBC28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252435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F6E25-BD13-4A18-AFC4-4C1D8EBBC28E}"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24917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F6E25-BD13-4A18-AFC4-4C1D8EBBC28E}"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58070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F6E25-BD13-4A18-AFC4-4C1D8EBBC28E}"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89445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F6E25-BD13-4A18-AFC4-4C1D8EBBC28E}"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53403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F6E25-BD13-4A18-AFC4-4C1D8EBBC28E}"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2692348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F6E25-BD13-4A18-AFC4-4C1D8EBBC28E}"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275DB-DC32-4D7A-9D6B-2CDD0A7637FE}" type="slidenum">
              <a:rPr lang="en-US" smtClean="0"/>
              <a:t>‹#›</a:t>
            </a:fld>
            <a:endParaRPr lang="en-US"/>
          </a:p>
        </p:txBody>
      </p:sp>
    </p:spTree>
    <p:extLst>
      <p:ext uri="{BB962C8B-B14F-4D97-AF65-F5344CB8AC3E}">
        <p14:creationId xmlns:p14="http://schemas.microsoft.com/office/powerpoint/2010/main" val="43550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F6E25-BD13-4A18-AFC4-4C1D8EBBC28E}" type="datetimeFigureOut">
              <a:rPr lang="en-US" smtClean="0"/>
              <a:t>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75DB-DC32-4D7A-9D6B-2CDD0A7637FE}" type="slidenum">
              <a:rPr lang="en-US" smtClean="0"/>
              <a:t>‹#›</a:t>
            </a:fld>
            <a:endParaRPr lang="en-US"/>
          </a:p>
        </p:txBody>
      </p:sp>
    </p:spTree>
    <p:extLst>
      <p:ext uri="{BB962C8B-B14F-4D97-AF65-F5344CB8AC3E}">
        <p14:creationId xmlns:p14="http://schemas.microsoft.com/office/powerpoint/2010/main" val="720091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cnbible.com/luke/11-4.htm" TargetMode="External"/><Relationship Id="rId2" Type="http://schemas.openxmlformats.org/officeDocument/2006/relationships/hyperlink" Target="https://cnbible.com/luke/11-2.htm" TargetMode="External"/><Relationship Id="rId1" Type="http://schemas.openxmlformats.org/officeDocument/2006/relationships/slideLayout" Target="../slideLayouts/slideLayout7.xml"/><Relationship Id="rId5" Type="http://schemas.openxmlformats.org/officeDocument/2006/relationships/hyperlink" Target="https://cnbible.com/luke/11-6.htm" TargetMode="External"/><Relationship Id="rId4" Type="http://schemas.openxmlformats.org/officeDocument/2006/relationships/hyperlink" Target="https://cnbible.com/luke/11-5.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81000"/>
            <a:ext cx="8458200" cy="5878532"/>
          </a:xfrm>
          <a:prstGeom prst="rect">
            <a:avLst/>
          </a:prstGeom>
          <a:noFill/>
        </p:spPr>
        <p:txBody>
          <a:bodyPr wrap="square" rtlCol="0">
            <a:spAutoFit/>
          </a:bodyPr>
          <a:lstStyle/>
          <a:p>
            <a:pPr algn="ctr"/>
            <a:r>
              <a:rPr lang="en-US" b="1" dirty="0" smtClean="0"/>
              <a:t>LUKE  11:1-10</a:t>
            </a:r>
          </a:p>
          <a:p>
            <a:endParaRPr lang="en-US" b="1" dirty="0"/>
          </a:p>
          <a:p>
            <a:r>
              <a:rPr lang="en-US" sz="2000" b="1" dirty="0" smtClean="0"/>
              <a:t>One day Jesus was praying in a certain place. When he finished, one of his disciples said to him, “Lord, teach us to pray, just as John taught his disciples.” </a:t>
            </a:r>
          </a:p>
          <a:p>
            <a:r>
              <a:rPr lang="en-US" sz="2000" b="1" dirty="0" smtClean="0"/>
              <a:t>He said to them, “When you pray, say:</a:t>
            </a:r>
          </a:p>
          <a:p>
            <a:r>
              <a:rPr lang="en-US" sz="2000" b="1" dirty="0" smtClean="0"/>
              <a:t>“Father hallowed be your name, your kingdom come.</a:t>
            </a:r>
          </a:p>
          <a:p>
            <a:r>
              <a:rPr lang="en-US" sz="2000" b="1" dirty="0" smtClean="0"/>
              <a:t>Give us each day our daily bread. Forgive us our sins, </a:t>
            </a:r>
            <a:r>
              <a:rPr lang="en-US" sz="2000" b="1" dirty="0" smtClean="0"/>
              <a:t>fo</a:t>
            </a:r>
            <a:r>
              <a:rPr lang="en-US" sz="2000" b="1" dirty="0" smtClean="0"/>
              <a:t>r we</a:t>
            </a:r>
            <a:r>
              <a:rPr lang="en-US" sz="2000" b="1" dirty="0" smtClean="0"/>
              <a:t> </a:t>
            </a:r>
            <a:r>
              <a:rPr lang="en-US" sz="2000" b="1" dirty="0" smtClean="0"/>
              <a:t>forgive everyone who sins against us. And lead us not into temptation.”</a:t>
            </a:r>
          </a:p>
          <a:p>
            <a:r>
              <a:rPr lang="en-US" sz="2000" b="1" dirty="0" smtClean="0"/>
              <a:t>Then he said to them, Suppose one of you has a friend, and he goes to him at midnight and says, ‘Friend, lend me three loaves of bread, because a friend of mine on a journey has come to me, and I have nothing to set before him.’ </a:t>
            </a:r>
          </a:p>
          <a:p>
            <a:r>
              <a:rPr lang="en-US" sz="2000" b="1" dirty="0" smtClean="0"/>
              <a:t>Then the one inside answers, ‘Don’t bother me. The door is already locked, and my children are with me in bed. I can’t get up and give you anything.’ I tell you, though he will not get up and give him the bread because he is his friend, yet because of the man’s boldness he will get up and give him as much as he needs.</a:t>
            </a:r>
          </a:p>
          <a:p>
            <a:r>
              <a:rPr lang="en-US" sz="2000" b="1" dirty="0" smtClean="0"/>
              <a:t>So I say to you: Ask and it will be given to you; seek and you will find; knock and the door will be opened to you. For everyone who asks receives; he who seeks finds; and to him who knocks, the door will be opened.   </a:t>
            </a:r>
            <a:endParaRPr lang="en-US" sz="2000" b="1" dirty="0"/>
          </a:p>
        </p:txBody>
      </p:sp>
    </p:spTree>
    <p:extLst>
      <p:ext uri="{BB962C8B-B14F-4D97-AF65-F5344CB8AC3E}">
        <p14:creationId xmlns:p14="http://schemas.microsoft.com/office/powerpoint/2010/main" val="3878477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109" y="464127"/>
            <a:ext cx="8811491" cy="5632311"/>
          </a:xfrm>
          <a:prstGeom prst="rect">
            <a:avLst/>
          </a:prstGeom>
          <a:noFill/>
        </p:spPr>
        <p:txBody>
          <a:bodyPr wrap="square" rtlCol="0">
            <a:spAutoFit/>
          </a:bodyPr>
          <a:lstStyle/>
          <a:p>
            <a:pPr algn="ctr"/>
            <a:r>
              <a:rPr lang="zh-CN" altLang="en-US" sz="2400" b="1" dirty="0"/>
              <a:t>路加福音</a:t>
            </a:r>
            <a:r>
              <a:rPr lang="en-US" sz="2400" b="1" dirty="0"/>
              <a:t> </a:t>
            </a:r>
            <a:r>
              <a:rPr lang="en-US" sz="2400" b="1" dirty="0" smtClean="0"/>
              <a:t>11</a:t>
            </a:r>
            <a:r>
              <a:rPr lang="zh-CN" altLang="en-US" sz="2400" b="1" dirty="0" smtClean="0"/>
              <a:t>：</a:t>
            </a:r>
            <a:r>
              <a:rPr lang="en-US" altLang="zh-CN" sz="2400" b="1" dirty="0" smtClean="0"/>
              <a:t>1-10</a:t>
            </a:r>
            <a:endParaRPr lang="en-US" sz="2400" b="1" dirty="0"/>
          </a:p>
          <a:p>
            <a:r>
              <a:rPr lang="en-US" sz="2400" u="sng" dirty="0"/>
              <a:t>1</a:t>
            </a:r>
            <a:r>
              <a:rPr lang="zh-CN" altLang="en-US" sz="2400" b="1" dirty="0"/>
              <a:t>耶穌在一個地方禱告，禱告完了，有個門徒對他說：「求主教導我們禱告，像約翰教導他的門徒。」</a:t>
            </a:r>
            <a:r>
              <a:rPr lang="en-US" sz="2400" b="1" dirty="0"/>
              <a:t> </a:t>
            </a:r>
          </a:p>
          <a:p>
            <a:r>
              <a:rPr lang="en-US" sz="2400" b="1" u="sng" dirty="0">
                <a:hlinkClick r:id="rId2"/>
              </a:rPr>
              <a:t>2</a:t>
            </a:r>
            <a:r>
              <a:rPr lang="zh-CN" altLang="en-US" sz="2400" b="1" dirty="0"/>
              <a:t>耶穌說：「你們禱告的時候，要說： </a:t>
            </a:r>
            <a:r>
              <a:rPr lang="en-US" altLang="zh-CN" sz="2400" b="1" dirty="0"/>
              <a:t>『</a:t>
            </a:r>
            <a:r>
              <a:rPr lang="zh-CN" altLang="en-US" sz="2400" b="1" dirty="0"/>
              <a:t>我們在天上的父，願人都尊你的名為聖，願你的國降臨，願你的旨意行在地上，如同行在天上。我們日用的飲食，天天賜給我們。</a:t>
            </a:r>
            <a:r>
              <a:rPr lang="en-US" sz="2400" b="1" u="sng" dirty="0">
                <a:hlinkClick r:id="rId3"/>
              </a:rPr>
              <a:t>4</a:t>
            </a:r>
            <a:r>
              <a:rPr lang="zh-CN" altLang="en-US" sz="2400" b="1" dirty="0"/>
              <a:t>赦免我們的罪，因為我們也赦免凡虧欠我們的人。不叫我們遇見試探，救我們脫離凶惡。</a:t>
            </a:r>
            <a:r>
              <a:rPr lang="en-US" altLang="zh-CN" sz="2400" b="1" dirty="0"/>
              <a:t>』</a:t>
            </a:r>
            <a:r>
              <a:rPr lang="en-US" sz="2400" b="1" u="sng" dirty="0">
                <a:hlinkClick r:id="rId4"/>
              </a:rPr>
              <a:t>5</a:t>
            </a:r>
            <a:r>
              <a:rPr lang="zh-CN" altLang="en-US" sz="2400" b="1" dirty="0"/>
              <a:t>耶穌又說：「你們中間誰有一個朋友半夜到他那裡去，說：</a:t>
            </a:r>
            <a:r>
              <a:rPr lang="en-US" altLang="zh-CN" sz="2400" b="1" dirty="0"/>
              <a:t>『</a:t>
            </a:r>
            <a:r>
              <a:rPr lang="zh-CN" altLang="en-US" sz="2400" b="1" dirty="0"/>
              <a:t>朋友，請借給我三個餅，</a:t>
            </a:r>
            <a:r>
              <a:rPr lang="en-US" sz="2400" b="1" dirty="0"/>
              <a:t> </a:t>
            </a:r>
            <a:r>
              <a:rPr lang="en-US" sz="2400" b="1" u="sng" dirty="0">
                <a:hlinkClick r:id="rId5"/>
              </a:rPr>
              <a:t>6</a:t>
            </a:r>
            <a:r>
              <a:rPr lang="zh-CN" altLang="en-US" sz="2400" b="1" dirty="0"/>
              <a:t>因為我有一個朋友行路，來到我這裡，我沒有什麼給他擺上。</a:t>
            </a:r>
            <a:r>
              <a:rPr lang="en-US" altLang="zh-CN" sz="2400" b="1" dirty="0">
                <a:hlinkClick r:id="rId5"/>
              </a:rPr>
              <a:t>』</a:t>
            </a:r>
            <a:r>
              <a:rPr lang="en-US" sz="2400" b="1" dirty="0">
                <a:hlinkClick r:id="rId5"/>
              </a:rPr>
              <a:t> 7</a:t>
            </a:r>
            <a:r>
              <a:rPr lang="zh-CN" altLang="en-US" sz="2400" b="1" dirty="0"/>
              <a:t>那人在裡面回答說：</a:t>
            </a:r>
            <a:r>
              <a:rPr lang="en-US" altLang="zh-CN" sz="2400" b="1" dirty="0">
                <a:hlinkClick r:id="rId5"/>
              </a:rPr>
              <a:t>『</a:t>
            </a:r>
            <a:r>
              <a:rPr lang="zh-CN" altLang="en-US" sz="2400" b="1" dirty="0"/>
              <a:t>不要攪擾我，門已經關閉，孩子們也同我在床上了，我不能起來給你。</a:t>
            </a:r>
            <a:r>
              <a:rPr lang="en-US" altLang="zh-CN" sz="2400" b="1" dirty="0">
                <a:hlinkClick r:id="rId5"/>
              </a:rPr>
              <a:t>』</a:t>
            </a:r>
            <a:r>
              <a:rPr lang="en-US" sz="2400" b="1" dirty="0">
                <a:hlinkClick r:id="rId5"/>
              </a:rPr>
              <a:t>8</a:t>
            </a:r>
            <a:r>
              <a:rPr lang="zh-CN" altLang="en-US" sz="2400" b="1" dirty="0"/>
              <a:t>我告訴你們：雖不因他是朋友起來給他，但因他情詞迫切地直求，就必起來照他所需用的給他。</a:t>
            </a:r>
            <a:r>
              <a:rPr lang="en-US" sz="2400" b="1" dirty="0"/>
              <a:t> </a:t>
            </a:r>
            <a:r>
              <a:rPr lang="en-US" sz="2400" b="1" dirty="0">
                <a:hlinkClick r:id="rId5"/>
              </a:rPr>
              <a:t>9</a:t>
            </a:r>
            <a:r>
              <a:rPr lang="zh-CN" altLang="en-US" sz="2400" b="1" dirty="0"/>
              <a:t>我又告訴你們：你們祈求，就給你們；尋找，就尋見；叩門，就給你們開門。</a:t>
            </a:r>
            <a:r>
              <a:rPr lang="en-US" sz="2400" b="1" dirty="0"/>
              <a:t> </a:t>
            </a:r>
            <a:r>
              <a:rPr lang="en-US" sz="2400" b="1" dirty="0">
                <a:hlinkClick r:id="rId5"/>
              </a:rPr>
              <a:t>10</a:t>
            </a:r>
            <a:r>
              <a:rPr lang="zh-CN" altLang="en-US" sz="2400" b="1" dirty="0"/>
              <a:t>因為凡祈求的，就得著；尋找的，就尋見；叩門的，就給他開門。</a:t>
            </a:r>
            <a:endParaRPr lang="en-US" sz="2400" b="1" dirty="0"/>
          </a:p>
        </p:txBody>
      </p:sp>
    </p:spTree>
    <p:extLst>
      <p:ext uri="{BB962C8B-B14F-4D97-AF65-F5344CB8AC3E}">
        <p14:creationId xmlns:p14="http://schemas.microsoft.com/office/powerpoint/2010/main" val="200880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22:36-40</a:t>
            </a:r>
            <a:endParaRPr lang="en-US" b="1" dirty="0"/>
          </a:p>
        </p:txBody>
      </p:sp>
      <p:sp>
        <p:nvSpPr>
          <p:cNvPr id="3" name="Content Placeholder 2"/>
          <p:cNvSpPr>
            <a:spLocks noGrp="1"/>
          </p:cNvSpPr>
          <p:nvPr>
            <p:ph idx="1"/>
          </p:nvPr>
        </p:nvSpPr>
        <p:spPr/>
        <p:txBody>
          <a:bodyPr/>
          <a:lstStyle/>
          <a:p>
            <a:r>
              <a:rPr lang="en-US" b="1" dirty="0" smtClean="0"/>
              <a:t>“Teacher, which is the greatest commandment in the law?” Jesus replied: “Love the Lord your God with all your heart and with all your soul and with all your mind.’ This is the first and greatest commandment. And the second is like it: ‘Love your neighbor as yourself.’ All the Law and Prophets hang on these </a:t>
            </a:r>
            <a:r>
              <a:rPr lang="en-US" b="1" smtClean="0"/>
              <a:t>two commandments.” </a:t>
            </a:r>
            <a:endParaRPr lang="en-US" b="1" dirty="0"/>
          </a:p>
        </p:txBody>
      </p:sp>
    </p:spTree>
    <p:extLst>
      <p:ext uri="{BB962C8B-B14F-4D97-AF65-F5344CB8AC3E}">
        <p14:creationId xmlns:p14="http://schemas.microsoft.com/office/powerpoint/2010/main" val="94352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b="1" dirty="0" smtClean="0"/>
              <a:t/>
            </a:r>
            <a:br>
              <a:rPr lang="en-US" altLang="zh-CN" b="1" dirty="0" smtClean="0"/>
            </a:br>
            <a:r>
              <a:rPr lang="zh-CN" altLang="en-US" b="1" dirty="0" smtClean="0"/>
              <a:t>馬</a:t>
            </a:r>
            <a:r>
              <a:rPr lang="zh-CN" altLang="en-US" b="1" dirty="0"/>
              <a:t>太福音</a:t>
            </a:r>
            <a:r>
              <a:rPr lang="en-US" b="1" dirty="0"/>
              <a:t> </a:t>
            </a:r>
            <a:r>
              <a:rPr lang="en-US" b="1" dirty="0" smtClean="0"/>
              <a:t>22:3</a:t>
            </a:r>
            <a:r>
              <a:rPr lang="en-US" altLang="zh-CN" b="1" dirty="0" smtClean="0"/>
              <a:t>5</a:t>
            </a:r>
            <a:r>
              <a:rPr lang="en-US" b="1" dirty="0" smtClean="0"/>
              <a:t>-40</a:t>
            </a:r>
            <a:r>
              <a:rPr lang="en-US" b="1" dirty="0"/>
              <a:t/>
            </a:r>
            <a:br>
              <a:rPr lang="en-US" b="1" dirty="0"/>
            </a:br>
            <a:endParaRPr lang="en-US" b="1" dirty="0"/>
          </a:p>
        </p:txBody>
      </p:sp>
      <p:sp>
        <p:nvSpPr>
          <p:cNvPr id="3" name="Content Placeholder 2"/>
          <p:cNvSpPr>
            <a:spLocks noGrp="1"/>
          </p:cNvSpPr>
          <p:nvPr>
            <p:ph idx="1"/>
          </p:nvPr>
        </p:nvSpPr>
        <p:spPr/>
        <p:txBody>
          <a:bodyPr>
            <a:normAutofit/>
          </a:bodyPr>
          <a:lstStyle/>
          <a:p>
            <a:pPr marL="0" indent="0">
              <a:buNone/>
            </a:pPr>
            <a:r>
              <a:rPr lang="en-US" sz="3600" b="1" dirty="0"/>
              <a:t>35</a:t>
            </a:r>
            <a:r>
              <a:rPr lang="zh-CN" altLang="en-US" sz="3600" b="1" dirty="0"/>
              <a:t>內中有一個人是律法師，要試探耶穌，就問他說：</a:t>
            </a:r>
            <a:r>
              <a:rPr lang="en-US" sz="3600" b="1" dirty="0"/>
              <a:t> 36</a:t>
            </a:r>
            <a:r>
              <a:rPr lang="zh-CN" altLang="en-US" sz="3600" b="1" dirty="0"/>
              <a:t>「夫子，律法上的誡命哪一條是最大的呢？」</a:t>
            </a:r>
            <a:r>
              <a:rPr lang="en-US" sz="3600" b="1" dirty="0"/>
              <a:t>  37 </a:t>
            </a:r>
            <a:r>
              <a:rPr lang="zh-CN" altLang="en-US" sz="3600" b="1" dirty="0"/>
              <a:t>耶穌對他說：「你要盡心、盡性、盡意愛主你的神。</a:t>
            </a:r>
            <a:r>
              <a:rPr lang="en-US" sz="3600" b="1" dirty="0"/>
              <a:t> 38</a:t>
            </a:r>
            <a:r>
              <a:rPr lang="zh-CN" altLang="en-US" sz="3600" b="1" dirty="0"/>
              <a:t>這是誡命中的第一，且是最大的。</a:t>
            </a:r>
            <a:r>
              <a:rPr lang="en-US" sz="3600" b="1" dirty="0"/>
              <a:t> 39</a:t>
            </a:r>
            <a:r>
              <a:rPr lang="zh-CN" altLang="en-US" sz="3600" b="1" dirty="0"/>
              <a:t>其次也相仿，就是要愛人如己</a:t>
            </a:r>
            <a:r>
              <a:rPr lang="en-US" sz="3600" b="1" dirty="0"/>
              <a:t>40</a:t>
            </a:r>
            <a:r>
              <a:rPr lang="zh-CN" altLang="en-US" sz="3600" b="1" dirty="0"/>
              <a:t>這兩條誡命是律法和先知一切道理的總綱。」</a:t>
            </a:r>
            <a:endParaRPr lang="en-US" sz="3600" b="1" dirty="0"/>
          </a:p>
          <a:p>
            <a:endParaRPr lang="en-US" sz="3600" b="1" dirty="0"/>
          </a:p>
        </p:txBody>
      </p:sp>
    </p:spTree>
    <p:extLst>
      <p:ext uri="{BB962C8B-B14F-4D97-AF65-F5344CB8AC3E}">
        <p14:creationId xmlns:p14="http://schemas.microsoft.com/office/powerpoint/2010/main" val="2978987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420</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MATTHEW 22:36-40</vt:lpstr>
      <vt:lpstr> 馬太福音 22:35-40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11</dc:title>
  <dc:creator>RickFu</dc:creator>
  <cp:lastModifiedBy>RickFu</cp:lastModifiedBy>
  <cp:revision>21</cp:revision>
  <cp:lastPrinted>2018-11-04T00:49:10Z</cp:lastPrinted>
  <dcterms:created xsi:type="dcterms:W3CDTF">2018-10-31T12:33:30Z</dcterms:created>
  <dcterms:modified xsi:type="dcterms:W3CDTF">2018-11-04T12:12:14Z</dcterms:modified>
</cp:coreProperties>
</file>