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1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951244-D45A-4CE6-8B78-AD48AEE1FF62}" v="149" dt="2018-10-14T02:14:48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B0951244-D45A-4CE6-8B78-AD48AEE1FF62}"/>
    <pc:docChg chg="modSld">
      <pc:chgData name="Leaf Huang" userId="2b19acc49884122e" providerId="LiveId" clId="{B0951244-D45A-4CE6-8B78-AD48AEE1FF62}" dt="2018-10-14T02:14:48.116" v="149" actId="6549"/>
      <pc:docMkLst>
        <pc:docMk/>
      </pc:docMkLst>
      <pc:sldChg chg="modSp modAnim">
        <pc:chgData name="Leaf Huang" userId="2b19acc49884122e" providerId="LiveId" clId="{B0951244-D45A-4CE6-8B78-AD48AEE1FF62}" dt="2018-10-14T02:07:32.655" v="61"/>
        <pc:sldMkLst>
          <pc:docMk/>
          <pc:sldMk cId="3336954181" sldId="260"/>
        </pc:sldMkLst>
        <pc:spChg chg="mod">
          <ac:chgData name="Leaf Huang" userId="2b19acc49884122e" providerId="LiveId" clId="{B0951244-D45A-4CE6-8B78-AD48AEE1FF62}" dt="2018-10-14T02:07:32.655" v="61"/>
          <ac:spMkLst>
            <pc:docMk/>
            <pc:sldMk cId="3336954181" sldId="260"/>
            <ac:spMk id="3" creationId="{D848329C-9039-4D80-B053-F54EF00FA1C9}"/>
          </ac:spMkLst>
        </pc:spChg>
      </pc:sldChg>
      <pc:sldChg chg="modAnim">
        <pc:chgData name="Leaf Huang" userId="2b19acc49884122e" providerId="LiveId" clId="{B0951244-D45A-4CE6-8B78-AD48AEE1FF62}" dt="2018-10-14T02:04:31.422" v="1"/>
        <pc:sldMkLst>
          <pc:docMk/>
          <pc:sldMk cId="3360020569" sldId="263"/>
        </pc:sldMkLst>
      </pc:sldChg>
      <pc:sldChg chg="modSp modAnim">
        <pc:chgData name="Leaf Huang" userId="2b19acc49884122e" providerId="LiveId" clId="{B0951244-D45A-4CE6-8B78-AD48AEE1FF62}" dt="2018-10-14T02:11:02.072" v="109" actId="20577"/>
        <pc:sldMkLst>
          <pc:docMk/>
          <pc:sldMk cId="1413989423" sldId="265"/>
        </pc:sldMkLst>
        <pc:spChg chg="mod">
          <ac:chgData name="Leaf Huang" userId="2b19acc49884122e" providerId="LiveId" clId="{B0951244-D45A-4CE6-8B78-AD48AEE1FF62}" dt="2018-10-14T02:11:02.072" v="109" actId="20577"/>
          <ac:spMkLst>
            <pc:docMk/>
            <pc:sldMk cId="1413989423" sldId="265"/>
            <ac:spMk id="3" creationId="{5B8827BD-5D3A-4AA3-BF13-D16BED1C8E6E}"/>
          </ac:spMkLst>
        </pc:spChg>
      </pc:sldChg>
      <pc:sldChg chg="modSp modAnim">
        <pc:chgData name="Leaf Huang" userId="2b19acc49884122e" providerId="LiveId" clId="{B0951244-D45A-4CE6-8B78-AD48AEE1FF62}" dt="2018-10-14T02:12:07.614" v="137"/>
        <pc:sldMkLst>
          <pc:docMk/>
          <pc:sldMk cId="3257357691" sldId="266"/>
        </pc:sldMkLst>
        <pc:spChg chg="mod">
          <ac:chgData name="Leaf Huang" userId="2b19acc49884122e" providerId="LiveId" clId="{B0951244-D45A-4CE6-8B78-AD48AEE1FF62}" dt="2018-10-14T02:12:07.614" v="137"/>
          <ac:spMkLst>
            <pc:docMk/>
            <pc:sldMk cId="3257357691" sldId="266"/>
            <ac:spMk id="3" creationId="{666F9751-E7E2-40C7-85F8-1F0E01963157}"/>
          </ac:spMkLst>
        </pc:spChg>
      </pc:sldChg>
      <pc:sldChg chg="modSp modAnim">
        <pc:chgData name="Leaf Huang" userId="2b19acc49884122e" providerId="LiveId" clId="{B0951244-D45A-4CE6-8B78-AD48AEE1FF62}" dt="2018-10-14T02:14:48.116" v="149" actId="6549"/>
        <pc:sldMkLst>
          <pc:docMk/>
          <pc:sldMk cId="4234433784" sldId="267"/>
        </pc:sldMkLst>
        <pc:spChg chg="mod">
          <ac:chgData name="Leaf Huang" userId="2b19acc49884122e" providerId="LiveId" clId="{B0951244-D45A-4CE6-8B78-AD48AEE1FF62}" dt="2018-10-14T02:14:48.116" v="149" actId="6549"/>
          <ac:spMkLst>
            <pc:docMk/>
            <pc:sldMk cId="4234433784" sldId="267"/>
            <ac:spMk id="3" creationId="{523CF710-1242-42EC-BB63-D01EEF97036F}"/>
          </ac:spMkLst>
        </pc:spChg>
      </pc:sldChg>
    </pc:docChg>
  </pc:docChgLst>
  <pc:docChgLst>
    <pc:chgData name="Leaf Huang" userId="2b19acc49884122e" providerId="LiveId" clId="{CD094B5D-891A-4A65-990C-411AAE6E1C87}"/>
    <pc:docChg chg="undo custSel addSld delSld modSld sldOrd">
      <pc:chgData name="Leaf Huang" userId="2b19acc49884122e" providerId="LiveId" clId="{CD094B5D-891A-4A65-990C-411AAE6E1C87}" dt="2018-10-03T18:48:16.709" v="2109" actId="20577"/>
      <pc:docMkLst>
        <pc:docMk/>
      </pc:docMkLst>
      <pc:sldChg chg="modSp add modAnim">
        <pc:chgData name="Leaf Huang" userId="2b19acc49884122e" providerId="LiveId" clId="{CD094B5D-891A-4A65-990C-411AAE6E1C87}" dt="2018-09-19T14:09:40.890" v="1348"/>
        <pc:sldMkLst>
          <pc:docMk/>
          <pc:sldMk cId="2413985488" sldId="258"/>
        </pc:sldMkLst>
        <pc:spChg chg="mod">
          <ac:chgData name="Leaf Huang" userId="2b19acc49884122e" providerId="LiveId" clId="{CD094B5D-891A-4A65-990C-411AAE6E1C87}" dt="2018-09-18T20:56:01.948" v="44" actId="1076"/>
          <ac:spMkLst>
            <pc:docMk/>
            <pc:sldMk cId="2413985488" sldId="258"/>
            <ac:spMk id="2" creationId="{666A87D2-47D8-4372-B30C-5574EAAD6533}"/>
          </ac:spMkLst>
        </pc:spChg>
        <pc:spChg chg="mod">
          <ac:chgData name="Leaf Huang" userId="2b19acc49884122e" providerId="LiveId" clId="{CD094B5D-891A-4A65-990C-411AAE6E1C87}" dt="2018-09-19T14:09:40.890" v="1348"/>
          <ac:spMkLst>
            <pc:docMk/>
            <pc:sldMk cId="2413985488" sldId="258"/>
            <ac:spMk id="3" creationId="{0860F38A-6309-44F9-A602-BF61723E7751}"/>
          </ac:spMkLst>
        </pc:spChg>
      </pc:sldChg>
      <pc:sldChg chg="modSp add modAnim">
        <pc:chgData name="Leaf Huang" userId="2b19acc49884122e" providerId="LiveId" clId="{CD094B5D-891A-4A65-990C-411AAE6E1C87}" dt="2018-09-18T21:03:37.241" v="274" actId="20577"/>
        <pc:sldMkLst>
          <pc:docMk/>
          <pc:sldMk cId="3697013545" sldId="259"/>
        </pc:sldMkLst>
        <pc:spChg chg="mod">
          <ac:chgData name="Leaf Huang" userId="2b19acc49884122e" providerId="LiveId" clId="{CD094B5D-891A-4A65-990C-411AAE6E1C87}" dt="2018-09-18T20:56:49.939" v="50" actId="1076"/>
          <ac:spMkLst>
            <pc:docMk/>
            <pc:sldMk cId="3697013545" sldId="259"/>
            <ac:spMk id="2" creationId="{A8147FCE-B4EB-478E-91B9-517FFD3522E6}"/>
          </ac:spMkLst>
        </pc:spChg>
        <pc:spChg chg="mod">
          <ac:chgData name="Leaf Huang" userId="2b19acc49884122e" providerId="LiveId" clId="{CD094B5D-891A-4A65-990C-411AAE6E1C87}" dt="2018-09-18T21:03:37.241" v="274" actId="20577"/>
          <ac:spMkLst>
            <pc:docMk/>
            <pc:sldMk cId="3697013545" sldId="259"/>
            <ac:spMk id="3" creationId="{6E149CE8-0C7F-4FF9-B4EF-B0FA836F20B3}"/>
          </ac:spMkLst>
        </pc:spChg>
      </pc:sldChg>
      <pc:sldChg chg="modSp add modAnim">
        <pc:chgData name="Leaf Huang" userId="2b19acc49884122e" providerId="LiveId" clId="{CD094B5D-891A-4A65-990C-411AAE6E1C87}" dt="2018-09-19T13:43:57.050" v="1004"/>
        <pc:sldMkLst>
          <pc:docMk/>
          <pc:sldMk cId="3336954181" sldId="260"/>
        </pc:sldMkLst>
        <pc:spChg chg="mod">
          <ac:chgData name="Leaf Huang" userId="2b19acc49884122e" providerId="LiveId" clId="{CD094B5D-891A-4A65-990C-411AAE6E1C87}" dt="2018-09-18T21:08:44.652" v="352"/>
          <ac:spMkLst>
            <pc:docMk/>
            <pc:sldMk cId="3336954181" sldId="260"/>
            <ac:spMk id="2" creationId="{AEE6B852-3418-46C2-982C-7D284067460F}"/>
          </ac:spMkLst>
        </pc:spChg>
        <pc:spChg chg="mod">
          <ac:chgData name="Leaf Huang" userId="2b19acc49884122e" providerId="LiveId" clId="{CD094B5D-891A-4A65-990C-411AAE6E1C87}" dt="2018-09-18T21:14:45.758" v="435"/>
          <ac:spMkLst>
            <pc:docMk/>
            <pc:sldMk cId="3336954181" sldId="260"/>
            <ac:spMk id="3" creationId="{D848329C-9039-4D80-B053-F54EF00FA1C9}"/>
          </ac:spMkLst>
        </pc:spChg>
      </pc:sldChg>
      <pc:sldChg chg="modSp add ord modAnim">
        <pc:chgData name="Leaf Huang" userId="2b19acc49884122e" providerId="LiveId" clId="{CD094B5D-891A-4A65-990C-411AAE6E1C87}" dt="2018-10-03T18:45:43.466" v="2035"/>
        <pc:sldMkLst>
          <pc:docMk/>
          <pc:sldMk cId="523006276" sldId="261"/>
        </pc:sldMkLst>
        <pc:spChg chg="mod">
          <ac:chgData name="Leaf Huang" userId="2b19acc49884122e" providerId="LiveId" clId="{CD094B5D-891A-4A65-990C-411AAE6E1C87}" dt="2018-09-18T21:21:58.809" v="455" actId="1076"/>
          <ac:spMkLst>
            <pc:docMk/>
            <pc:sldMk cId="523006276" sldId="261"/>
            <ac:spMk id="2" creationId="{A932A7E4-DF27-410C-B15A-BA0EFF35FED9}"/>
          </ac:spMkLst>
        </pc:spChg>
        <pc:spChg chg="mod">
          <ac:chgData name="Leaf Huang" userId="2b19acc49884122e" providerId="LiveId" clId="{CD094B5D-891A-4A65-990C-411AAE6E1C87}" dt="2018-10-03T18:45:43.466" v="2035"/>
          <ac:spMkLst>
            <pc:docMk/>
            <pc:sldMk cId="523006276" sldId="261"/>
            <ac:spMk id="3" creationId="{BDF00D2D-95D0-4A32-9ABF-482E1270A115}"/>
          </ac:spMkLst>
        </pc:spChg>
      </pc:sldChg>
      <pc:sldChg chg="modSp add modAnim">
        <pc:chgData name="Leaf Huang" userId="2b19acc49884122e" providerId="LiveId" clId="{CD094B5D-891A-4A65-990C-411AAE6E1C87}" dt="2018-10-03T18:48:16.709" v="2109" actId="20577"/>
        <pc:sldMkLst>
          <pc:docMk/>
          <pc:sldMk cId="3360020569" sldId="263"/>
        </pc:sldMkLst>
        <pc:spChg chg="mod">
          <ac:chgData name="Leaf Huang" userId="2b19acc49884122e" providerId="LiveId" clId="{CD094B5D-891A-4A65-990C-411AAE6E1C87}" dt="2018-09-18T21:31:03.497" v="579" actId="1076"/>
          <ac:spMkLst>
            <pc:docMk/>
            <pc:sldMk cId="3360020569" sldId="263"/>
            <ac:spMk id="2" creationId="{4505285D-FFDC-4CAE-A9AB-F1BC3DFBD63E}"/>
          </ac:spMkLst>
        </pc:spChg>
        <pc:spChg chg="mod">
          <ac:chgData name="Leaf Huang" userId="2b19acc49884122e" providerId="LiveId" clId="{CD094B5D-891A-4A65-990C-411AAE6E1C87}" dt="2018-10-03T18:48:16.709" v="2109" actId="20577"/>
          <ac:spMkLst>
            <pc:docMk/>
            <pc:sldMk cId="3360020569" sldId="263"/>
            <ac:spMk id="3" creationId="{EA129C4F-444E-485D-BDE8-80D3ED1CE3D7}"/>
          </ac:spMkLst>
        </pc:spChg>
      </pc:sldChg>
      <pc:sldChg chg="modSp add modAnim">
        <pc:chgData name="Leaf Huang" userId="2b19acc49884122e" providerId="LiveId" clId="{CD094B5D-891A-4A65-990C-411AAE6E1C87}" dt="2018-09-19T13:50:15.108" v="1144"/>
        <pc:sldMkLst>
          <pc:docMk/>
          <pc:sldMk cId="214357508" sldId="264"/>
        </pc:sldMkLst>
        <pc:spChg chg="mod">
          <ac:chgData name="Leaf Huang" userId="2b19acc49884122e" providerId="LiveId" clId="{CD094B5D-891A-4A65-990C-411AAE6E1C87}" dt="2018-09-18T21:35:14.222" v="615" actId="1076"/>
          <ac:spMkLst>
            <pc:docMk/>
            <pc:sldMk cId="214357508" sldId="264"/>
            <ac:spMk id="2" creationId="{8847D895-D4AA-474E-8A64-772F8B10936B}"/>
          </ac:spMkLst>
        </pc:spChg>
        <pc:spChg chg="mod">
          <ac:chgData name="Leaf Huang" userId="2b19acc49884122e" providerId="LiveId" clId="{CD094B5D-891A-4A65-990C-411AAE6E1C87}" dt="2018-09-19T13:50:05.470" v="1143"/>
          <ac:spMkLst>
            <pc:docMk/>
            <pc:sldMk cId="214357508" sldId="264"/>
            <ac:spMk id="3" creationId="{1B2C44DE-B64C-420B-961A-DE122FA8D470}"/>
          </ac:spMkLst>
        </pc:spChg>
      </pc:sldChg>
      <pc:sldChg chg="modSp add modAnim">
        <pc:chgData name="Leaf Huang" userId="2b19acc49884122e" providerId="LiveId" clId="{CD094B5D-891A-4A65-990C-411AAE6E1C87}" dt="2018-09-19T13:54:14.169" v="1205"/>
        <pc:sldMkLst>
          <pc:docMk/>
          <pc:sldMk cId="1413989423" sldId="265"/>
        </pc:sldMkLst>
        <pc:spChg chg="mod">
          <ac:chgData name="Leaf Huang" userId="2b19acc49884122e" providerId="LiveId" clId="{CD094B5D-891A-4A65-990C-411AAE6E1C87}" dt="2018-09-18T21:41:13.414" v="670" actId="1076"/>
          <ac:spMkLst>
            <pc:docMk/>
            <pc:sldMk cId="1413989423" sldId="265"/>
            <ac:spMk id="2" creationId="{3894E445-9339-470D-B22E-A5387CD421E9}"/>
          </ac:spMkLst>
        </pc:spChg>
        <pc:spChg chg="mod">
          <ac:chgData name="Leaf Huang" userId="2b19acc49884122e" providerId="LiveId" clId="{CD094B5D-891A-4A65-990C-411AAE6E1C87}" dt="2018-09-19T13:53:30.814" v="1204" actId="20577"/>
          <ac:spMkLst>
            <pc:docMk/>
            <pc:sldMk cId="1413989423" sldId="265"/>
            <ac:spMk id="3" creationId="{5B8827BD-5D3A-4AA3-BF13-D16BED1C8E6E}"/>
          </ac:spMkLst>
        </pc:spChg>
      </pc:sldChg>
      <pc:sldChg chg="modSp add modAnim">
        <pc:chgData name="Leaf Huang" userId="2b19acc49884122e" providerId="LiveId" clId="{CD094B5D-891A-4A65-990C-411AAE6E1C87}" dt="2018-10-03T18:47:26.496" v="2077"/>
        <pc:sldMkLst>
          <pc:docMk/>
          <pc:sldMk cId="3257357691" sldId="266"/>
        </pc:sldMkLst>
        <pc:spChg chg="mod">
          <ac:chgData name="Leaf Huang" userId="2b19acc49884122e" providerId="LiveId" clId="{CD094B5D-891A-4A65-990C-411AAE6E1C87}" dt="2018-09-18T21:47:23.819" v="699" actId="1076"/>
          <ac:spMkLst>
            <pc:docMk/>
            <pc:sldMk cId="3257357691" sldId="266"/>
            <ac:spMk id="2" creationId="{7A838AEB-654F-4CBF-8A81-28D9242C74E9}"/>
          </ac:spMkLst>
        </pc:spChg>
        <pc:spChg chg="mod">
          <ac:chgData name="Leaf Huang" userId="2b19acc49884122e" providerId="LiveId" clId="{CD094B5D-891A-4A65-990C-411AAE6E1C87}" dt="2018-10-03T18:47:26.496" v="2077"/>
          <ac:spMkLst>
            <pc:docMk/>
            <pc:sldMk cId="3257357691" sldId="266"/>
            <ac:spMk id="3" creationId="{666F9751-E7E2-40C7-85F8-1F0E01963157}"/>
          </ac:spMkLst>
        </pc:spChg>
      </pc:sldChg>
      <pc:sldChg chg="modSp add modAnim">
        <pc:chgData name="Leaf Huang" userId="2b19acc49884122e" providerId="LiveId" clId="{CD094B5D-891A-4A65-990C-411AAE6E1C87}" dt="2018-09-19T15:21:15.117" v="1895"/>
        <pc:sldMkLst>
          <pc:docMk/>
          <pc:sldMk cId="4234433784" sldId="267"/>
        </pc:sldMkLst>
        <pc:spChg chg="mod">
          <ac:chgData name="Leaf Huang" userId="2b19acc49884122e" providerId="LiveId" clId="{CD094B5D-891A-4A65-990C-411AAE6E1C87}" dt="2018-09-19T15:21:15.117" v="1895"/>
          <ac:spMkLst>
            <pc:docMk/>
            <pc:sldMk cId="4234433784" sldId="267"/>
            <ac:spMk id="2" creationId="{39F27FB9-808F-4C89-9F36-EB82D5FA2BF8}"/>
          </ac:spMkLst>
        </pc:spChg>
        <pc:spChg chg="mod">
          <ac:chgData name="Leaf Huang" userId="2b19acc49884122e" providerId="LiveId" clId="{CD094B5D-891A-4A65-990C-411AAE6E1C87}" dt="2018-09-19T13:56:25.358" v="1208" actId="20577"/>
          <ac:spMkLst>
            <pc:docMk/>
            <pc:sldMk cId="4234433784" sldId="267"/>
            <ac:spMk id="3" creationId="{523CF710-1242-42EC-BB63-D01EEF97036F}"/>
          </ac:spMkLst>
        </pc:spChg>
      </pc:sldChg>
      <pc:sldChg chg="modSp add modAnim">
        <pc:chgData name="Leaf Huang" userId="2b19acc49884122e" providerId="LiveId" clId="{CD094B5D-891A-4A65-990C-411AAE6E1C87}" dt="2018-09-19T15:01:46.569" v="1504" actId="27636"/>
        <pc:sldMkLst>
          <pc:docMk/>
          <pc:sldMk cId="2516273610" sldId="268"/>
        </pc:sldMkLst>
        <pc:spChg chg="mod">
          <ac:chgData name="Leaf Huang" userId="2b19acc49884122e" providerId="LiveId" clId="{CD094B5D-891A-4A65-990C-411AAE6E1C87}" dt="2018-09-18T22:20:22.705" v="838" actId="1076"/>
          <ac:spMkLst>
            <pc:docMk/>
            <pc:sldMk cId="2516273610" sldId="268"/>
            <ac:spMk id="2" creationId="{1BDCA94C-7F27-49A2-A9BF-A6007CA8E2E9}"/>
          </ac:spMkLst>
        </pc:spChg>
        <pc:spChg chg="mod">
          <ac:chgData name="Leaf Huang" userId="2b19acc49884122e" providerId="LiveId" clId="{CD094B5D-891A-4A65-990C-411AAE6E1C87}" dt="2018-09-19T15:01:46.569" v="1504" actId="27636"/>
          <ac:spMkLst>
            <pc:docMk/>
            <pc:sldMk cId="2516273610" sldId="268"/>
            <ac:spMk id="3" creationId="{B525A9C3-6BDB-4E1E-88EF-A2BCFB2437B2}"/>
          </ac:spMkLst>
        </pc:spChg>
      </pc:sldChg>
      <pc:sldChg chg="delSp modSp add modAnim">
        <pc:chgData name="Leaf Huang" userId="2b19acc49884122e" providerId="LiveId" clId="{CD094B5D-891A-4A65-990C-411AAE6E1C87}" dt="2018-09-19T15:10:13.059" v="1743"/>
        <pc:sldMkLst>
          <pc:docMk/>
          <pc:sldMk cId="3401763227" sldId="269"/>
        </pc:sldMkLst>
        <pc:spChg chg="del">
          <ac:chgData name="Leaf Huang" userId="2b19acc49884122e" providerId="LiveId" clId="{CD094B5D-891A-4A65-990C-411AAE6E1C87}" dt="2018-09-19T15:02:08.110" v="1507" actId="478"/>
          <ac:spMkLst>
            <pc:docMk/>
            <pc:sldMk cId="3401763227" sldId="269"/>
            <ac:spMk id="2" creationId="{6B1527F7-18E3-441E-94E7-B3CEE210FF0D}"/>
          </ac:spMkLst>
        </pc:spChg>
        <pc:spChg chg="mod">
          <ac:chgData name="Leaf Huang" userId="2b19acc49884122e" providerId="LiveId" clId="{CD094B5D-891A-4A65-990C-411AAE6E1C87}" dt="2018-09-19T15:10:13.059" v="1743"/>
          <ac:spMkLst>
            <pc:docMk/>
            <pc:sldMk cId="3401763227" sldId="269"/>
            <ac:spMk id="3" creationId="{6C778F83-FD58-4806-A0C4-9F76D4FCDD83}"/>
          </ac:spMkLst>
        </pc:spChg>
      </pc:sldChg>
      <pc:sldChg chg="modSp add modAnim">
        <pc:chgData name="Leaf Huang" userId="2b19acc49884122e" providerId="LiveId" clId="{CD094B5D-891A-4A65-990C-411AAE6E1C87}" dt="2018-09-19T15:22:56.376" v="1927"/>
        <pc:sldMkLst>
          <pc:docMk/>
          <pc:sldMk cId="2731530046" sldId="270"/>
        </pc:sldMkLst>
        <pc:spChg chg="mod">
          <ac:chgData name="Leaf Huang" userId="2b19acc49884122e" providerId="LiveId" clId="{CD094B5D-891A-4A65-990C-411AAE6E1C87}" dt="2018-09-19T15:11:09.346" v="1773" actId="1076"/>
          <ac:spMkLst>
            <pc:docMk/>
            <pc:sldMk cId="2731530046" sldId="270"/>
            <ac:spMk id="2" creationId="{DBF25947-E04E-4E40-B614-BDF4C744376B}"/>
          </ac:spMkLst>
        </pc:spChg>
        <pc:spChg chg="mod">
          <ac:chgData name="Leaf Huang" userId="2b19acc49884122e" providerId="LiveId" clId="{CD094B5D-891A-4A65-990C-411AAE6E1C87}" dt="2018-09-19T15:22:31.373" v="1926" actId="14100"/>
          <ac:spMkLst>
            <pc:docMk/>
            <pc:sldMk cId="2731530046" sldId="270"/>
            <ac:spMk id="3" creationId="{62274997-D1C4-43B6-8AEE-F91C2F2848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7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7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9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7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7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4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5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833F-991F-4BA3-AF8B-F5A87CE387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AB76C-8EA9-469C-BFC8-F27BF779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0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44F6-902C-469B-B103-2F7AFBA63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使你得安息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68FFA-5144-43ED-A4DB-BC5F52F17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79875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420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7FB9-808F-4C89-9F36-EB82D5FA2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7348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信从的安息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CF710-1242-42EC-BB63-D01EEF970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4656"/>
            <a:ext cx="7886700" cy="510230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因为那进入安息的，乃是歇了自己的工，正如神歇了他的工一样。 所以，我们务必竭力进入那安息，免得有人学那不信从的样子跌倒了。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10-11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这样看来，必另有一安息日的安息为神的子民存留。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</a:p>
          <a:p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穆迪牧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师的见证。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443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A7E4-DF27-410C-B15A-BA0EFF35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749"/>
            <a:ext cx="7886700" cy="100176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有能力的安息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00D2D-95D0-4A32-9ABF-482E1270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058"/>
            <a:ext cx="7886700" cy="496090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我必亲自和你同去，使你得安息。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耶和华啊，求你兴起，和你有能力的约柜同入安息之所！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主的同在，使我们得能力。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耶和华军队的元帅。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约书亚学的功课。</a:t>
            </a:r>
          </a:p>
        </p:txBody>
      </p:sp>
    </p:spTree>
    <p:extLst>
      <p:ext uri="{BB962C8B-B14F-4D97-AF65-F5344CB8AC3E}">
        <p14:creationId xmlns:p14="http://schemas.microsoft.com/office/powerpoint/2010/main" val="52300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A94C-7F27-49A2-A9BF-A6007CA8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7348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摩西得了安息？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5A9C3-6BDB-4E1E-88EF-A2BCFB243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058"/>
            <a:ext cx="7886700" cy="496090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许多的争战在等着他。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亚摩利人的王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西宏不容以色列人从他的境界经过，就招聚他的众民出到旷野，要攻击以色列人，到了雅杂与以色列人争战。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民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21:23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以色列人用刀杀了他，得了他的地。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以色列人夺取这一切的城邑，也住亚摩利人的城邑。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民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51627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78F83-FD58-4806-A0C4-9F76D4FCD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66344"/>
            <a:ext cx="7886700" cy="5710619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同样，也击杀了巴珊王噩。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亚摩利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巴珊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就是现在的约旦。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如此，整个约旦河以东的地，都被以色列人占领了。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这是摩西不能想象的事。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耶和华说：「我必亲自和你同去，使你得安息。」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摩西果然得了安息。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神是信实的。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176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5947-E04E-4E40-B614-BDF4C744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4815"/>
            <a:ext cx="7886700" cy="92417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74997-D1C4-43B6-8AEE-F91C2F284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280160"/>
            <a:ext cx="8339328" cy="489680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安息日的安息，是敬拜赞美休息的安息。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在慌乱中，平静安稳的安息。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行在善道的安息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柔和谦卑的安息。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信从的安息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得能力的安息。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15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F590FD-1637-496E-B762-02AAE569D24F}"/>
              </a:ext>
            </a:extLst>
          </p:cNvPr>
          <p:cNvSpPr txBox="1"/>
          <p:nvPr/>
        </p:nvSpPr>
        <p:spPr>
          <a:xfrm>
            <a:off x="499621" y="452487"/>
            <a:ext cx="8257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耶和华吩咐摩西说：「我曾起誓应许亚伯拉罕、以撒、雅各说：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要将迦南地赐给你的後裔。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现在你和你从埃及地所领出来的百姓，要从这里往那地去。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耶和华说：「我必亲自和你同去，使你得安息。」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319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87D2-47D8-4372-B30C-5574EAAD6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603"/>
            <a:ext cx="7886700" cy="98290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摩西从神领受命令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0F38A-6309-44F9-A602-BF61723E7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5485"/>
            <a:ext cx="7886700" cy="495147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耶和华吩咐摩西说：「我曾起誓应许亚伯拉罕、以撒、雅各说：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要将迦南地赐给你的後裔。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现在你和你从埃及地所领出来的百姓，要从这里往那地去。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这时，以色列人在西奈山。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神要摩西带领他们往迦南地去争战。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真正困难的事要开始了。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8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7FCE-B4EB-478E-91B9-517FFD352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749"/>
            <a:ext cx="7886700" cy="99233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使你得安息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49CE8-0C7F-4FF9-B4EF-B0FA836F2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4083"/>
            <a:ext cx="7886700" cy="530729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我要差遣使者在你前面，撵出迦南人、亚摩利人、赫人、比利洗人、希未人、耶布斯人。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敌人众多，特别是亚摩利人。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神应许与摩西同去，使摩西得安息。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不是得力量，得胜利，得土地，而是得安息。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安息，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Rest,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休息。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701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B852-3418-46C2-982C-7D2840674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896"/>
            <a:ext cx="7886700" cy="89806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安息日的安息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8329C-9039-4D80-B053-F54EF00F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0070"/>
            <a:ext cx="7886700" cy="540313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到第七日，神造物的工已经完毕，就在第七日歇了他一切的工，安息了。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六日你要做工，第七日要安息，使牛、驴可以歇息，并使你婢女的儿子和寄居的都可以舒畅。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你们要守我的安息日，敬我的圣所。我是耶和华。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利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在我的圣所敬拜。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695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285D-FFDC-4CAE-A9AB-F1BC3DFB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323"/>
            <a:ext cx="7886700" cy="99233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平静安稳的安息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29C4F-444E-485D-BDE8-80D3ED1CE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4656"/>
            <a:ext cx="7886700" cy="539213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主耶和华以色列的圣者曾如此说：你们得救在乎归回安息；你们得力在乎平静安稳；你们竟自不肯。 你们却说：不然，我们要骑马奔走。所以你们必然奔走；又说：我们要骑飞快的牲口。所以追赶你们的，也必飞快。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30:15-16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林三纲弟兄的见证。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Moody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牧师的见证。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002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7D895-D4AA-474E-8A64-772F8B10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896"/>
            <a:ext cx="7886700" cy="102061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行在善道的安息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C44DE-B64C-420B-961A-DE122FA8D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3510"/>
            <a:ext cx="7886700" cy="508345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耶和华如此说：你们当站在路上察看，访问古道，哪是善道，便行在其间；这样，你们心里必得安息。他们却说：我们不行在其间。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神的道是善道，行在其间，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必得安息。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他们却说：我们不行在其间。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今天我们不也是一样吗？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35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4E445-9339-470D-B22E-A5387CD42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6405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柔和谦卑的安息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827BD-5D3A-4AA3-BF13-D16BED1C8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6375"/>
            <a:ext cx="7886700" cy="51305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我心里柔和谦卑，你们当负我的轭，学我的样式；这样，你们心里就必得享安息。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温柔的人有福了！因为他们必承受地土。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柔和谦卑的安息，很难学习。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满脸堆笑。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398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38AEB-654F-4CBF-8A81-28D9242C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7348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顺从神旨意的安息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F9751-E7E2-40C7-85F8-1F0E01963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1216"/>
            <a:ext cx="7886700" cy="504574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并叫我顺著神的旨意，欢欢喜喜的到你们那里，与你们同得安息。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李弟兄的见证。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735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780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Office Theme</vt:lpstr>
      <vt:lpstr>使你得安息</vt:lpstr>
      <vt:lpstr>PowerPoint Presentation</vt:lpstr>
      <vt:lpstr>摩西从神领受命令</vt:lpstr>
      <vt:lpstr>使你得安息</vt:lpstr>
      <vt:lpstr>安息日的安息</vt:lpstr>
      <vt:lpstr>平静安稳的安息</vt:lpstr>
      <vt:lpstr>行在善道的安息</vt:lpstr>
      <vt:lpstr>柔和谦卑的安息</vt:lpstr>
      <vt:lpstr>顺从神旨意的安息</vt:lpstr>
      <vt:lpstr>信从的安息</vt:lpstr>
      <vt:lpstr>有能力的安息</vt:lpstr>
      <vt:lpstr>摩西得了安息？</vt:lpstr>
      <vt:lpstr>PowerPoint Presentation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使你得安息</dc:title>
  <dc:creator>Huang, Leaf</dc:creator>
  <cp:lastModifiedBy>Leaf Huang</cp:lastModifiedBy>
  <cp:revision>1</cp:revision>
  <dcterms:created xsi:type="dcterms:W3CDTF">2018-09-18T20:49:28Z</dcterms:created>
  <dcterms:modified xsi:type="dcterms:W3CDTF">2018-10-14T02:14:51Z</dcterms:modified>
</cp:coreProperties>
</file>