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58" r:id="rId6"/>
    <p:sldId id="273" r:id="rId7"/>
    <p:sldId id="260" r:id="rId8"/>
    <p:sldId id="261" r:id="rId9"/>
    <p:sldId id="263" r:id="rId10"/>
    <p:sldId id="264" r:id="rId11"/>
    <p:sldId id="265" r:id="rId12"/>
    <p:sldId id="274" r:id="rId13"/>
    <p:sldId id="267" r:id="rId14"/>
    <p:sldId id="269" r:id="rId15"/>
    <p:sldId id="268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66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8EEA-A1F9-4F84-9C20-D45385E0D48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7E94-0C14-4C02-966B-79BD3C34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4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8EEA-A1F9-4F84-9C20-D45385E0D48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7E94-0C14-4C02-966B-79BD3C34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5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8EEA-A1F9-4F84-9C20-D45385E0D48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7E94-0C14-4C02-966B-79BD3C34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2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8EEA-A1F9-4F84-9C20-D45385E0D48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7E94-0C14-4C02-966B-79BD3C34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1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8EEA-A1F9-4F84-9C20-D45385E0D48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7E94-0C14-4C02-966B-79BD3C34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5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8EEA-A1F9-4F84-9C20-D45385E0D48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7E94-0C14-4C02-966B-79BD3C34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0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8EEA-A1F9-4F84-9C20-D45385E0D48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7E94-0C14-4C02-966B-79BD3C34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5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8EEA-A1F9-4F84-9C20-D45385E0D48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7E94-0C14-4C02-966B-79BD3C34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6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8EEA-A1F9-4F84-9C20-D45385E0D48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7E94-0C14-4C02-966B-79BD3C34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0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8EEA-A1F9-4F84-9C20-D45385E0D48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7E94-0C14-4C02-966B-79BD3C34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7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8EEA-A1F9-4F84-9C20-D45385E0D48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7E94-0C14-4C02-966B-79BD3C34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8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68EEA-A1F9-4F84-9C20-D45385E0D48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A7E94-0C14-4C02-966B-79BD3C34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0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83D83E1-143E-40D9-A185-4F67E18A0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182" y="109182"/>
            <a:ext cx="8939284" cy="6632812"/>
          </a:xfrm>
        </p:spPr>
        <p:txBody>
          <a:bodyPr>
            <a:normAutofit/>
          </a:bodyPr>
          <a:lstStyle/>
          <a:p>
            <a:pPr algn="l"/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天国又好比一个人要往外国去，就叫了仆人来，把他的家业交给他们，按着各人的才干给他们银子：一个给了五千，一个给了二千，一个给了一千，就往外国去了。那领五千的随即拿去做买卖，另外赚了五千。那领二千的也照样另赚了二千。但那领一千的去掘开地，把主人的银子埋藏了。过了许久，那些仆人的主人来了，和他们算帐。那领五千银子的又带着那另外的五千来，说：主啊，你交给我五千银子。请看，我又赚了五千。主人说：好，你这又良善又忠心的仆人，你在不多的事上有忠心，我要把许多事派你管理；可以进来享受你主人的快乐。那领二千的也来，说：主啊，你交给我二千银子。请看，我又赚了二千。主人说：好，你这又良善又忠心的仆人，你在不多的事上有忠心，我要把许多事派你管理；可以进来享受你主人的快乐。</a:t>
            </a:r>
            <a:endParaRPr lang="en-US" sz="3000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845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FB3B81-AAF8-4574-AA8B-96BF3D2E7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18" y="2206952"/>
            <a:ext cx="7886700" cy="1222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对才干的使用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139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83D83E1-143E-40D9-A185-4F67E18A0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58" y="97000"/>
            <a:ext cx="8939284" cy="6679815"/>
          </a:xfrm>
        </p:spPr>
        <p:txBody>
          <a:bodyPr>
            <a:normAutofit fontScale="92500"/>
          </a:bodyPr>
          <a:lstStyle/>
          <a:p>
            <a:pPr algn="l"/>
            <a:r>
              <a:rPr lang="zh-CN" altLang="en-US" sz="25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天国又好比一个人要往外国去，就叫了仆人来，把他的家业交给他们，按着各人的才干给他们银子：一个给了五千，一个给了二千，一个给了一千，就往外国去了。</a:t>
            </a:r>
            <a:r>
              <a:rPr lang="zh-CN" altLang="en-US" sz="255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那领五千的随即拿去做买卖，另外赚了五千。那领二千的也照样另赚了二千。但那领一千的去掘开地，把主人的银子埋藏了。</a:t>
            </a:r>
            <a:r>
              <a:rPr lang="zh-CN" altLang="en-US" sz="25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过了许久，那些仆人的主人来了，和他们算帐。那领五千银子的又带着那另外的五千来，说：主啊，你交给我五千银子。请看，我又赚了五千。主人说：好，你这又良善又忠心的仆人，你在不多的事上有忠心，我要把许多事派你管理；可以进来享受你主人的快乐。那领二千的也来，说：主啊，你交给我二千银子。请看，我又赚了二千。主人说：好，你这又良善又忠心的仆人，你在不多的事上有忠心，我要把许多事派你管理；可以进来享受你主人的快乐。那领一千的也来，说：主啊，我知道你是忍心的人，没有种的地方要收割，没有散的地方要聚敛，我就害怕，去把你的一千银子埋藏在地里。请看，你的原银子在这里。主人回答说：你这又恶又懒的仆人，你既知道我没有种的地方要收割，没有散的地方要聚敛，就当把我的银子放给兑换银钱的人，到我来的时候，可以连本带利收回。夺过他这一千来，给那有一万的。因为凡有的，还要加给他，叫他有余；没有的，连他所有的也要夺过来。把这无用的仆人丢在外面黑暗里；在那里必要哀哭切齿了。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（太廿五：</a:t>
            </a:r>
            <a:r>
              <a:rPr 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14-30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8591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4B4063-C687-40FA-B71E-443970B0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03" y="85458"/>
            <a:ext cx="8930355" cy="66828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仆人的买卖</a:t>
            </a: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扩充主人的家业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基督徒的“买卖” </a:t>
            </a:r>
            <a:r>
              <a:rPr lang="en-US" altLang="zh-CN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扩展天国</a:t>
            </a:r>
            <a:endParaRPr lang="en-US" altLang="zh-CN" sz="36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9966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对才干的使用：建造属灵生命</a:t>
            </a:r>
            <a:endParaRPr lang="en-US" altLang="zh-CN" sz="800" b="1" dirty="0">
              <a:solidFill>
                <a:srgbClr val="9966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800" b="1" dirty="0">
              <a:solidFill>
                <a:srgbClr val="9966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成熟的生命才会影响生命</a:t>
            </a: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成熟的生命才能经受考验</a:t>
            </a: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生命的成熟需要得到扶持</a:t>
            </a:r>
            <a:endParaRPr lang="en-US" altLang="zh-CN" sz="3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90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4B4063-C687-40FA-B71E-443970B0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03" y="85458"/>
            <a:ext cx="8990176" cy="66828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9966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对才干的使用：建造神的教会</a:t>
            </a:r>
            <a:endParaRPr lang="en-US" altLang="zh-CN" sz="800" b="1" dirty="0">
              <a:solidFill>
                <a:srgbClr val="9966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800" b="1" dirty="0">
              <a:solidFill>
                <a:srgbClr val="9966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教会是扩展天国的平台</a:t>
            </a: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教会与个人犹如身体和肢体</a:t>
            </a: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我没有什么特别的恩赐？</a:t>
            </a: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教会不需要我的参与？</a:t>
            </a:r>
            <a:endParaRPr lang="en-US" altLang="zh-CN" sz="3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教会对整体才干的使用</a:t>
            </a: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是否善用才干会带来怎样的结果？</a:t>
            </a:r>
            <a:endParaRPr lang="en-US" altLang="zh-CN" sz="36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76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FB3B81-AAF8-4574-AA8B-96BF3D2E7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18" y="2206952"/>
            <a:ext cx="7886700" cy="1222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对才干的问责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7668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83D83E1-143E-40D9-A185-4F67E18A0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58" y="97000"/>
            <a:ext cx="8939284" cy="6679815"/>
          </a:xfrm>
        </p:spPr>
        <p:txBody>
          <a:bodyPr>
            <a:normAutofit fontScale="92500"/>
          </a:bodyPr>
          <a:lstStyle/>
          <a:p>
            <a:pPr algn="l"/>
            <a:r>
              <a:rPr lang="zh-CN" altLang="en-US" sz="25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天国又好比一个人要往外国去，就叫了仆人来，把他的家业交给他们，按着各人的才干给他们银子：一个给了五千，一个给了二千，一个给了一千，就往外国去了。那领五千的随即拿去做买卖，另外赚了五千。那领二千的也照样另赚了二千。但那领一千的去掘开地，把主人的银子埋藏了。过了许久，那些仆人的主人来了，和他们</a:t>
            </a:r>
            <a:r>
              <a:rPr lang="zh-CN" altLang="en-US" sz="255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算帐</a:t>
            </a:r>
            <a:r>
              <a:rPr lang="zh-CN" altLang="en-US" sz="25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。那领五千银子的又带着那另外的五千来，说：主啊，你交给我五千银子。请看，我又赚了五千。主人说：</a:t>
            </a:r>
            <a:r>
              <a:rPr lang="zh-CN" altLang="en-US" sz="255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好，你这又良善又忠心的仆人，你在不多的事上有忠心，我要把许多事派你管理；可以进来享受你主人的快乐。</a:t>
            </a:r>
            <a:r>
              <a:rPr lang="zh-CN" altLang="en-US" sz="25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领二千的也来，说：主啊，你交给我二千银子。请看，我又赚了二千。主人说：好，你这又良善又忠心的仆人，你在不多的事上有忠心，我要把许多事派你管理；可以进来享受你主人的快乐。那领一千的也来，说：主啊，我知道你是忍心的人，没有种的地方要收割，没有散的地方要聚敛，我就害怕，去把你的一千银子埋藏在地里。请看，你的原银子在这里。主人回答说：</a:t>
            </a:r>
            <a:r>
              <a:rPr lang="zh-CN" altLang="en-US" sz="255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你这又恶又懒的仆人，</a:t>
            </a:r>
            <a:r>
              <a:rPr lang="zh-CN" altLang="en-US" sz="25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你既知道我没有种的地方要收割，没有散的地方要聚敛，就当把我的银子放给兑换银钱的人，到我来的时候，可以连本带利收回。夺过他这一千来，给那有一万的。</a:t>
            </a:r>
            <a:r>
              <a:rPr lang="zh-CN" altLang="en-US" sz="255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因为凡有的，还要加给他，叫他有余；没有的，连他所有的也要夺过来。</a:t>
            </a:r>
            <a:r>
              <a:rPr lang="zh-CN" altLang="en-US" sz="25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把这无用的仆人丢在外面黑暗里；在那里必要哀哭切齿了。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（太廿五：</a:t>
            </a:r>
            <a:r>
              <a:rPr 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14-30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0987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4B4063-C687-40FA-B71E-443970B0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03" y="85458"/>
            <a:ext cx="8990176" cy="66828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终有一天我们要向神交账</a:t>
            </a: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“闲懒不结果子”的下场</a:t>
            </a: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9966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对才干的问责：良善和忠心</a:t>
            </a:r>
            <a:endParaRPr lang="en-US" altLang="zh-CN" sz="800" b="1" dirty="0">
              <a:solidFill>
                <a:srgbClr val="9966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800" b="1" dirty="0">
              <a:solidFill>
                <a:srgbClr val="9966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良善和忠心：认真对待小事</a:t>
            </a: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人在最小的事上忠心，在大事上也忠心；在最小的事上不义，在大事上也不义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。（路十六：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什么是在小事上忠心？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190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4B4063-C687-40FA-B71E-443970B0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03" y="85458"/>
            <a:ext cx="8990176" cy="66828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良善和忠心：不做消费型的信徒</a:t>
            </a: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如何选择教会？</a:t>
            </a: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只是你们要行道，不要单单听道，自己欺哄自己。因为听道而不行道的，就像人对着镜子看自己本来的面目，看见，走后，随即忘了他的相貌如何。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（雅一：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22-23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要成为他人的祝福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465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4B4063-C687-40FA-B71E-443970B0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03" y="85458"/>
            <a:ext cx="8990176" cy="66828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良善和忠心：乐意去当衬托</a:t>
            </a: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归荣耀予己的诱惑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无论做什么，都要从心里做，像是给主做的，不是给人做的。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（西三：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路先弟兄的榜样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愿神帮助我们成为又良善又忠心的仆人！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0701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83D83E1-143E-40D9-A185-4F67E18A0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381" y="194735"/>
            <a:ext cx="8545794" cy="6468529"/>
          </a:xfrm>
        </p:spPr>
        <p:txBody>
          <a:bodyPr>
            <a:normAutofit/>
          </a:bodyPr>
          <a:lstStyle/>
          <a:p>
            <a:pPr algn="l"/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领一千的也来，说：主啊，我知道你是忍心的人，没有种的地方要收割，没有散的地方要聚敛，我就害怕，去把你的一千银子埋藏在地里。请看，你的原银子在这里。主人回答说：你这又恶又懒的仆人，你既知道我没有种的地方要收割，没有散的地方要聚敛，就当把我的银子放给兑换银钱的人，到我来的时候，可以连本带利收回。夺过他这一千来，给那有一万的。因为凡有的，还要加给他，叫他有余；没有的，连他所有的也要夺过来。把这无用的仆人丢在外面黑暗里；在那里必要哀哭切齿了。</a:t>
            </a: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（太廿五：</a:t>
            </a:r>
            <a:r>
              <a:rPr 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14-30</a:t>
            </a: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255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0A6E92-D33E-4C1E-A122-F65F8C94A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57" y="793445"/>
            <a:ext cx="8562886" cy="5271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两条道路：仆人与仆人</a:t>
            </a:r>
            <a:endParaRPr lang="en-US" altLang="zh-CN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（马太福音廿五：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14-30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对才干的认知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对才干的使用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对才干的问责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335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FB3B81-AAF8-4574-AA8B-96BF3D2E7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18" y="2206952"/>
            <a:ext cx="7886700" cy="1222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对才干的认知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928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83D83E1-143E-40D9-A185-4F67E18A0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58" y="97000"/>
            <a:ext cx="8939284" cy="6679815"/>
          </a:xfrm>
        </p:spPr>
        <p:txBody>
          <a:bodyPr>
            <a:normAutofit fontScale="92500"/>
          </a:bodyPr>
          <a:lstStyle/>
          <a:p>
            <a:pPr algn="l"/>
            <a:r>
              <a:rPr lang="zh-CN" altLang="en-US" sz="255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天国又好比一个人要往外国去，就叫了仆人来，把他的家业交给他们，</a:t>
            </a:r>
            <a:r>
              <a:rPr lang="zh-CN" altLang="en-US" sz="25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按着各人的才干给他们银子：一个给了五千，一个给了二千，一个给了一千，就往外国去了。那领五千的随即拿去做买卖，另外赚了五千。那领二千的也照样另赚了二千。但那领一千的去掘开地，把主人的银子埋藏了。过了许久，那些仆人的主人来了，和他们算帐。那领五千银子的又带着那另外的五千来，说：主啊，你交给我五千银子。请看，我又赚了五千。主人说：好，你这又良善又忠心的仆人，你在不多的事上有忠心，我要把许多事派你管理；可以进来享受你主人的快乐。那领二千的也来，说：主啊，你交给我二千银子。请看，我又赚了二千。主人说：好，你这又良善又忠心的仆人，你在不多的事上有忠心，我要把许多事派你管理；可以进来享受你主人的快乐。那领一千的也来，说：主啊，我知道你是忍心的人，没有种的地方要收割，没有散的地方要聚敛，我就害怕，去把你的一千银子埋藏在地里。请看，你的原银子在这里。主人回答说：你这又恶又懒的仆人，你既知道我没有种的地方要收割，没有散的地方要聚敛，就当把我的银子放给兑换银钱的人，到我来的时候，可以连本带利收回。夺过他这一千来，给那有一万的。因为凡有的，还要加给他，叫他有余；没有的，连他所有的也要夺过来。把这无用的仆人丢在外面黑暗里；在那里必要哀哭切齿了。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（太廿五：</a:t>
            </a:r>
            <a:r>
              <a:rPr 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14-30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1184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4B4063-C687-40FA-B71E-443970B0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03" y="85458"/>
            <a:ext cx="8930355" cy="66828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天国的道理，须留心领会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比喻借用的是当时的习俗</a:t>
            </a:r>
            <a:endParaRPr lang="en-US" altLang="zh-CN" sz="36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主人　＝　神</a:t>
            </a:r>
            <a:endParaRPr lang="en-US" altLang="zh-CN" sz="3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仆人　＝　基督徒</a:t>
            </a:r>
            <a:endParaRPr lang="en-US" altLang="zh-CN" sz="3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仆人们得到了什么？</a:t>
            </a: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5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83D83E1-143E-40D9-A185-4F67E18A0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58" y="97000"/>
            <a:ext cx="8939284" cy="6679815"/>
          </a:xfrm>
        </p:spPr>
        <p:txBody>
          <a:bodyPr>
            <a:normAutofit fontScale="92500"/>
          </a:bodyPr>
          <a:lstStyle/>
          <a:p>
            <a:pPr algn="l"/>
            <a:r>
              <a:rPr lang="zh-CN" altLang="en-US" sz="25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天国又好比一个人要往外国去，就叫了仆人来，把他的家业交给他们，</a:t>
            </a:r>
            <a:r>
              <a:rPr lang="zh-CN" altLang="en-US" sz="255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按着各人的才干给他们银子：一个给了五千，一个给了二千，一个给了一千，就往外国去了。</a:t>
            </a:r>
            <a:r>
              <a:rPr lang="zh-CN" altLang="en-US" sz="25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领五千的随即拿去做买卖，另外赚了五千。那领二千的也照样另赚了二千。但那领一千的去掘开地，把主人的银子埋藏了。过了许久，那些仆人的主人来了，和他们算帐。那领五千银子的又带着那另外的五千来，说：主啊，你交给我五千银子。请看，我又赚了五千。主人说：好，你这又良善又忠心的仆人，你在不多的事上有忠心，我要把许多事派你管理；可以进来享受你主人的快乐。那领二千的也来，说：主啊，你交给我二千银子。请看，我又赚了二千。主人说：好，你这又良善又忠心的仆人，你在不多的事上有忠心，我要把许多事派你管理；可以进来享受你主人的快乐。那领一千的也来，说：主啊，我知道你是忍心的人，没有种的地方要收割，没有散的地方要聚敛，我就害怕，去把你的一千银子埋藏在地里。请看，你的原银子在这里。主人回答说：你这又恶又懒的仆人，你既知道我没有种的地方要收割，没有散的地方要聚敛，就当把我的银子放给兑换银钱的人，到我来的时候，可以连本带利收回。夺过他这一千来，给那有一万的。因为凡有的，还要加给他，叫他有余；没有的，连他所有的也要夺过来。把这无用的仆人丢在外面黑暗里；在那里必要哀哭切齿了。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（太廿五：</a:t>
            </a:r>
            <a:r>
              <a:rPr 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14-30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7391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4B4063-C687-40FA-B71E-443970B0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03" y="85458"/>
            <a:ext cx="8930355" cy="66828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Talent</a:t>
            </a: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他连得</a:t>
            </a: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Talanton</a:t>
            </a: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普通人二十年的工钱</a:t>
            </a: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Talent</a:t>
            </a: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（才干）远超出金钱范畴</a:t>
            </a: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银子　＝　才干（恩赐）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9966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对才干的认知：我们的才干从何而来？</a:t>
            </a:r>
            <a:endParaRPr lang="en-US" altLang="zh-CN" sz="800" b="1" dirty="0">
              <a:solidFill>
                <a:srgbClr val="9966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你要记念耶和华</a:t>
            </a:r>
            <a:r>
              <a:rPr 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—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你的神，因为得财货的力量是祂给你的。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（申八：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34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4B4063-C687-40FA-B71E-443970B0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03" y="85458"/>
            <a:ext cx="8930355" cy="66828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9966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对才干的认知：我们可得多少才干？</a:t>
            </a:r>
            <a:endParaRPr lang="en-US" altLang="zh-CN" sz="800" b="1" dirty="0">
              <a:solidFill>
                <a:srgbClr val="9966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正确对待才干的态度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切勿懒惰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切勿骄傲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切勿嫉妒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神特意赐我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们才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干的用意何在？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6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712</TotalTime>
  <Words>3363</Words>
  <Application>Microsoft Office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SimSun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</dc:creator>
  <cp:lastModifiedBy>TennysonChen</cp:lastModifiedBy>
  <cp:revision>28</cp:revision>
  <dcterms:created xsi:type="dcterms:W3CDTF">2018-09-17T14:02:38Z</dcterms:created>
  <dcterms:modified xsi:type="dcterms:W3CDTF">2018-09-23T00:16:38Z</dcterms:modified>
</cp:coreProperties>
</file>