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60" r:id="rId5"/>
    <p:sldId id="268" r:id="rId6"/>
    <p:sldId id="266" r:id="rId7"/>
    <p:sldId id="261" r:id="rId8"/>
    <p:sldId id="262" r:id="rId9"/>
    <p:sldId id="265" r:id="rId10"/>
    <p:sldId id="263" r:id="rId11"/>
    <p:sldId id="264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63889" autoAdjust="0"/>
  </p:normalViewPr>
  <p:slideViewPr>
    <p:cSldViewPr snapToGrid="0">
      <p:cViewPr varScale="1">
        <p:scale>
          <a:sx n="46" d="100"/>
          <a:sy n="46" d="100"/>
        </p:scale>
        <p:origin x="1506" y="48"/>
      </p:cViewPr>
      <p:guideLst/>
    </p:cSldViewPr>
  </p:slideViewPr>
  <p:outlineViewPr>
    <p:cViewPr>
      <p:scale>
        <a:sx n="33" d="100"/>
        <a:sy n="33" d="100"/>
      </p:scale>
      <p:origin x="0" y="-17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9560C-B329-4173-B6D8-AC8EB99026A7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1FBAE-B511-4F02-BF76-D3C04FB06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7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4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38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97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06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80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FBAE-B511-4F02-BF76-D3C04FB061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8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2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2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9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4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6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0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2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038F-C9B1-4858-8683-30C1826ECEB2}" type="datetimeFigureOut">
              <a:rPr lang="en-US" smtClean="0"/>
              <a:t>8/18/2018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B410-CC17-4BFE-A519-DAF3CF9CA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2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不要怕，只要信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属灵的操练 </a:t>
            </a:r>
            <a:r>
              <a:rPr lang="en-US" altLang="zh-CN" dirty="0"/>
              <a:t>– </a:t>
            </a:r>
            <a:r>
              <a:rPr lang="zh-CN" altLang="en-US" dirty="0"/>
              <a:t>在信心中的等候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23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74BB-7C4B-4E22-BEE6-0E10BF19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21" y="0"/>
            <a:ext cx="7886700" cy="909492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磨练在嗤笑中等候</a:t>
            </a:r>
            <a:endParaRPr lang="en-US" altLang="zh-CN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A9CFC-2300-4019-B350-852873D40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15" y="942535"/>
            <a:ext cx="7886700" cy="5317587"/>
          </a:xfrm>
        </p:spPr>
        <p:txBody>
          <a:bodyPr/>
          <a:lstStyle/>
          <a:p>
            <a:r>
              <a:rPr lang="zh-CN" altLang="en-US" sz="3200" dirty="0"/>
              <a:t>不是只有非基督徒才嗤笑</a:t>
            </a:r>
            <a:endParaRPr lang="en-US" altLang="zh-CN" sz="3200" dirty="0"/>
          </a:p>
          <a:p>
            <a:pPr lvl="1"/>
            <a:r>
              <a:rPr lang="zh-CN" altLang="en-US" dirty="0"/>
              <a:t>人的有限、软弱和小信</a:t>
            </a:r>
            <a:endParaRPr lang="en-US" altLang="zh-CN" dirty="0"/>
          </a:p>
          <a:p>
            <a:pPr lvl="1"/>
            <a:r>
              <a:rPr lang="zh-CN" altLang="en-US" dirty="0"/>
              <a:t>虚假、没有信心的祷告也是嗤笑</a:t>
            </a:r>
            <a:endParaRPr lang="en-US" altLang="zh-CN" dirty="0"/>
          </a:p>
          <a:p>
            <a:r>
              <a:rPr lang="zh-CN" altLang="en-US" sz="3200" dirty="0"/>
              <a:t>辩驳不代表有信心</a:t>
            </a:r>
            <a:endParaRPr lang="en-US" altLang="zh-CN" sz="3200" dirty="0"/>
          </a:p>
          <a:p>
            <a:pPr lvl="1"/>
            <a:r>
              <a:rPr lang="zh-CN" altLang="en-US" dirty="0"/>
              <a:t>仇敌借着羞辱打击基督徒的信心</a:t>
            </a:r>
            <a:endParaRPr lang="en-US" altLang="zh-CN" dirty="0"/>
          </a:p>
          <a:p>
            <a:pPr lvl="1"/>
            <a:r>
              <a:rPr lang="zh-CN" altLang="en-US" dirty="0"/>
              <a:t>安静等候是对仇敌最好的回击</a:t>
            </a:r>
            <a:endParaRPr lang="en-US" altLang="zh-CN" dirty="0"/>
          </a:p>
          <a:p>
            <a:r>
              <a:rPr lang="zh-CN" altLang="en-US" sz="3200" dirty="0"/>
              <a:t>等候中得完全</a:t>
            </a:r>
            <a:endParaRPr lang="zh-Hans" altLang="en-US" sz="3200" dirty="0"/>
          </a:p>
          <a:p>
            <a:pPr lvl="1"/>
            <a:r>
              <a:rPr lang="zh-Hans" altLang="en-US" dirty="0"/>
              <a:t>胜过灵里的小信</a:t>
            </a:r>
          </a:p>
          <a:p>
            <a:pPr lvl="1"/>
            <a:r>
              <a:rPr lang="zh-Hans" altLang="en-US" dirty="0"/>
              <a:t>胜过魂里的面子</a:t>
            </a:r>
          </a:p>
          <a:p>
            <a:pPr lvl="1"/>
            <a:r>
              <a:rPr lang="zh-Hans" altLang="en-US" dirty="0"/>
              <a:t>胜过肉体的软弱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6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113A7-7108-4077-8A0F-F6133FA7B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18" y="0"/>
            <a:ext cx="7886700" cy="83560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等候不至于羞耻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78C1-5F5F-43B0-B777-EC84F3CD3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1" y="844062"/>
            <a:ext cx="8187397" cy="5332901"/>
          </a:xfrm>
        </p:spPr>
        <p:txBody>
          <a:bodyPr/>
          <a:lstStyle/>
          <a:p>
            <a:r>
              <a:rPr lang="zh-CN" altLang="en-US" sz="3200" dirty="0"/>
              <a:t>冲破人的有限，看到神的大能</a:t>
            </a:r>
            <a:endParaRPr lang="en-US" altLang="zh-CN" sz="3200" dirty="0"/>
          </a:p>
          <a:p>
            <a:pPr lvl="1"/>
            <a:r>
              <a:rPr lang="zh-CN" altLang="en-US" dirty="0"/>
              <a:t>人能够看到信心等候的结果是因为神的爱</a:t>
            </a:r>
            <a:r>
              <a:rPr lang="en-US" altLang="zh-CN" dirty="0"/>
              <a:t>《</a:t>
            </a:r>
            <a:r>
              <a:rPr lang="zh-CN" altLang="en-US" dirty="0"/>
              <a:t>罗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3</a:t>
            </a:r>
            <a:r>
              <a:rPr lang="zh-CN" altLang="en-US" dirty="0"/>
              <a:t>～</a:t>
            </a:r>
            <a:r>
              <a:rPr lang="en-US" altLang="zh-CN" dirty="0"/>
              <a:t>5》</a:t>
            </a:r>
          </a:p>
          <a:p>
            <a:pPr lvl="1"/>
            <a:r>
              <a:rPr lang="zh-CN" altLang="en-US" dirty="0"/>
              <a:t>我们看不到因为我们的眼睛没被打开</a:t>
            </a:r>
            <a:endParaRPr lang="en-US" altLang="zh-CN" dirty="0"/>
          </a:p>
          <a:p>
            <a:pPr lvl="1"/>
            <a:r>
              <a:rPr lang="zh-CN" altLang="en-US" dirty="0"/>
              <a:t>当信心成熟的时候，我们的必能看见</a:t>
            </a:r>
            <a:endParaRPr lang="en-US" altLang="zh-CN" dirty="0"/>
          </a:p>
          <a:p>
            <a:r>
              <a:rPr lang="zh-CN" altLang="en-US" sz="3200" dirty="0"/>
              <a:t>经历神的带领，建立复活的信心</a:t>
            </a:r>
            <a:endParaRPr lang="en-US" altLang="zh-CN" sz="3200" dirty="0"/>
          </a:p>
          <a:p>
            <a:pPr lvl="1"/>
            <a:r>
              <a:rPr lang="zh-CN" altLang="en-US" dirty="0"/>
              <a:t>神的话需要我们经历：如果我们有太多的“如果”</a:t>
            </a:r>
            <a:endParaRPr lang="en-US" altLang="zh-CN" dirty="0"/>
          </a:p>
          <a:p>
            <a:pPr lvl="1"/>
            <a:r>
              <a:rPr lang="zh-CN" altLang="en-US" dirty="0"/>
              <a:t>经历等候之后的活信心：“ 虚浮的人哪，你愿意知道没有行为的信心是死的吗？（雅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20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8039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4E1A-38A3-42E0-9EA9-587855ED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98806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操练等候的功课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0AFA-D63E-4456-ACC7-B4D4BDF3D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不急于判断和承诺</a:t>
            </a:r>
            <a:endParaRPr lang="en-US" altLang="zh-CN" sz="3200" dirty="0"/>
          </a:p>
          <a:p>
            <a:r>
              <a:rPr lang="zh-CN" altLang="en-US" sz="3200" dirty="0"/>
              <a:t>安静在神面前祷告</a:t>
            </a:r>
            <a:endParaRPr lang="en-US" altLang="zh-CN" sz="3200" dirty="0"/>
          </a:p>
          <a:p>
            <a:r>
              <a:rPr lang="zh-CN" altLang="en-US" sz="3200" dirty="0"/>
              <a:t>把问题放在教会团体中</a:t>
            </a:r>
            <a:endParaRPr lang="en-US" altLang="zh-CN" sz="3200" dirty="0"/>
          </a:p>
          <a:p>
            <a:r>
              <a:rPr lang="zh-CN" altLang="en-US" sz="3200" dirty="0"/>
              <a:t>仰望主、思想神的话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23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97" y="547435"/>
            <a:ext cx="8764621" cy="504825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latin typeface="+mn-ea"/>
                <a:ea typeface="+mn-ea"/>
              </a:rPr>
              <a:t>属灵生命的操练 </a:t>
            </a:r>
            <a:r>
              <a:rPr lang="en-US" altLang="zh-CN" sz="3200" b="1" dirty="0">
                <a:latin typeface="+mn-ea"/>
                <a:ea typeface="+mn-ea"/>
              </a:rPr>
              <a:t>– </a:t>
            </a:r>
            <a:r>
              <a:rPr lang="zh-CN" altLang="en-US" sz="3200" b="1" dirty="0">
                <a:latin typeface="+mn-ea"/>
                <a:ea typeface="+mn-ea"/>
              </a:rPr>
              <a:t>马太福音</a:t>
            </a:r>
            <a:r>
              <a:rPr lang="en-US" altLang="zh-CN" sz="3200" b="1" dirty="0">
                <a:latin typeface="+mn-ea"/>
                <a:ea typeface="+mn-ea"/>
              </a:rPr>
              <a:t>8</a:t>
            </a:r>
            <a:r>
              <a:rPr lang="zh-CN" altLang="en-US" sz="3200" b="1" dirty="0">
                <a:latin typeface="+mn-ea"/>
                <a:ea typeface="+mn-ea"/>
              </a:rPr>
              <a:t>～</a:t>
            </a:r>
            <a:r>
              <a:rPr lang="en-US" altLang="zh-CN" sz="3200" b="1" dirty="0">
                <a:latin typeface="+mn-ea"/>
                <a:ea typeface="+mn-ea"/>
              </a:rPr>
              <a:t>9</a:t>
            </a:r>
            <a:r>
              <a:rPr lang="zh-CN" altLang="en-US" sz="3200" b="1" dirty="0">
                <a:latin typeface="+mn-ea"/>
                <a:ea typeface="+mn-ea"/>
              </a:rPr>
              <a:t>章的神迹奇事</a:t>
            </a:r>
            <a:endParaRPr lang="en-US" sz="3200" dirty="0">
              <a:latin typeface="+mn-ea"/>
              <a:ea typeface="+mn-ea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5919B7D-E5E9-48E0-BD1C-0C5770426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10" y="1294549"/>
            <a:ext cx="8872396" cy="5349442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洁净：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医治麻风病人（太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40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16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信心：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医治百夫长的仆人（太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 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10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服事：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医治彼得的岳母（太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14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17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29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34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38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41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叫醒：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平静风和海（太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23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27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35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41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25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释放：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格拉森赶鬼（太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28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34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20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；路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26</a:t>
            </a:r>
            <a:r>
              <a:rPr lang="zh-CN" altLang="en-US" sz="15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500" dirty="0">
                <a:solidFill>
                  <a:schemeClr val="accent6">
                    <a:lumMod val="50000"/>
                  </a:schemeClr>
                </a:solidFill>
              </a:rPr>
              <a:t>39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起来：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医治瘫痪病人（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太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9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可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</a:rPr>
              <a:t>12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；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路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17</a:t>
            </a:r>
            <a:r>
              <a:rPr lang="zh-CN" altLang="en-US" sz="1400" dirty="0">
                <a:solidFill>
                  <a:schemeClr val="accent6">
                    <a:lumMod val="50000"/>
                  </a:schemeClr>
                </a:solidFill>
              </a:rPr>
              <a:t>～</a:t>
            </a:r>
            <a:r>
              <a:rPr lang="en-US" altLang="zh-CN" sz="1400" dirty="0">
                <a:solidFill>
                  <a:schemeClr val="accent6">
                    <a:lumMod val="50000"/>
                  </a:schemeClr>
                </a:solidFill>
              </a:rPr>
              <a:t>26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US" altLang="zh-CN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b="1" dirty="0">
                <a:solidFill>
                  <a:srgbClr val="FF0000"/>
                </a:solidFill>
              </a:rPr>
              <a:t>等候：睚</a:t>
            </a:r>
            <a:r>
              <a:rPr lang="zh-CN" altLang="en-US" dirty="0">
                <a:solidFill>
                  <a:srgbClr val="FF0000"/>
                </a:solidFill>
              </a:rPr>
              <a:t>鲁的女儿复活（</a:t>
            </a:r>
            <a:r>
              <a:rPr lang="zh-CN" altLang="en-US" sz="1400" dirty="0">
                <a:solidFill>
                  <a:srgbClr val="FF0000"/>
                </a:solidFill>
              </a:rPr>
              <a:t>太</a:t>
            </a:r>
            <a:r>
              <a:rPr lang="en-US" altLang="zh-CN" sz="1400" dirty="0">
                <a:solidFill>
                  <a:srgbClr val="FF0000"/>
                </a:solidFill>
              </a:rPr>
              <a:t>9</a:t>
            </a:r>
            <a:r>
              <a:rPr lang="zh-CN" altLang="en-US" sz="1400" dirty="0">
                <a:solidFill>
                  <a:srgbClr val="FF0000"/>
                </a:solidFill>
              </a:rPr>
              <a:t>；可</a:t>
            </a:r>
            <a:r>
              <a:rPr lang="en-US" altLang="zh-CN" sz="1400" dirty="0">
                <a:solidFill>
                  <a:srgbClr val="FF0000"/>
                </a:solidFill>
              </a:rPr>
              <a:t>5</a:t>
            </a:r>
            <a:r>
              <a:rPr lang="zh-CN" altLang="en-US" sz="1400" dirty="0">
                <a:solidFill>
                  <a:srgbClr val="FF0000"/>
                </a:solidFill>
              </a:rPr>
              <a:t>；</a:t>
            </a:r>
            <a:r>
              <a:rPr lang="zh-CN" altLang="en-US" dirty="0">
                <a:solidFill>
                  <a:srgbClr val="FF0000"/>
                </a:solidFill>
              </a:rPr>
              <a:t>路</a:t>
            </a:r>
            <a:r>
              <a:rPr lang="en-US" altLang="zh-CN" dirty="0">
                <a:solidFill>
                  <a:srgbClr val="FF0000"/>
                </a:solidFill>
              </a:rPr>
              <a:t>8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en-US" altLang="zh-CN" dirty="0">
                <a:solidFill>
                  <a:srgbClr val="FF0000"/>
                </a:solidFill>
              </a:rPr>
              <a:t>40</a:t>
            </a:r>
            <a:r>
              <a:rPr lang="zh-CN" altLang="en-US" dirty="0">
                <a:solidFill>
                  <a:srgbClr val="FF0000"/>
                </a:solidFill>
              </a:rPr>
              <a:t>～</a:t>
            </a:r>
            <a:r>
              <a:rPr lang="en-US" altLang="zh-CN" dirty="0">
                <a:solidFill>
                  <a:srgbClr val="FF0000"/>
                </a:solidFill>
              </a:rPr>
              <a:t>42/49</a:t>
            </a:r>
            <a:r>
              <a:rPr lang="zh-CN" altLang="en-US" dirty="0">
                <a:solidFill>
                  <a:srgbClr val="FF0000"/>
                </a:solidFill>
              </a:rPr>
              <a:t>～</a:t>
            </a:r>
            <a:r>
              <a:rPr lang="en-US" altLang="zh-CN" dirty="0">
                <a:solidFill>
                  <a:srgbClr val="FF0000"/>
                </a:solidFill>
              </a:rPr>
              <a:t>55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b="1" dirty="0"/>
              <a:t>破口：</a:t>
            </a:r>
            <a:r>
              <a:rPr lang="zh-CN" altLang="en-US" dirty="0"/>
              <a:t>医治血漏的妇人</a:t>
            </a:r>
            <a:r>
              <a:rPr lang="zh-CN" altLang="en-US" sz="2600" dirty="0"/>
              <a:t>（太</a:t>
            </a:r>
            <a:r>
              <a:rPr lang="en-US" altLang="zh-CN" sz="2600" dirty="0"/>
              <a:t>9</a:t>
            </a:r>
            <a:r>
              <a:rPr lang="zh-CN" altLang="en-US" sz="2600" dirty="0"/>
              <a:t>：</a:t>
            </a:r>
            <a:r>
              <a:rPr lang="en-US" altLang="zh-CN" sz="2600" dirty="0"/>
              <a:t>20</a:t>
            </a:r>
            <a:r>
              <a:rPr lang="zh-CN" altLang="en-US" sz="2600" dirty="0"/>
              <a:t>～</a:t>
            </a:r>
            <a:r>
              <a:rPr lang="en-US" altLang="zh-CN" sz="2600" dirty="0"/>
              <a:t>22</a:t>
            </a:r>
            <a:r>
              <a:rPr lang="zh-CN" altLang="en-US" sz="2600" dirty="0"/>
              <a:t>；</a:t>
            </a:r>
            <a:r>
              <a:rPr lang="zh-CN" altLang="en-US" sz="1400" dirty="0"/>
              <a:t>可</a:t>
            </a:r>
            <a:r>
              <a:rPr lang="en-US" altLang="zh-CN" sz="1400" dirty="0"/>
              <a:t>5</a:t>
            </a:r>
            <a:r>
              <a:rPr lang="zh-CN" altLang="en-US" sz="1400" dirty="0"/>
              <a:t>：</a:t>
            </a:r>
            <a:r>
              <a:rPr lang="en-US" altLang="zh-CN" sz="1400" dirty="0"/>
              <a:t>25</a:t>
            </a:r>
            <a:r>
              <a:rPr lang="zh-CN" altLang="en-US" sz="1400" dirty="0"/>
              <a:t>～</a:t>
            </a:r>
            <a:r>
              <a:rPr lang="en-US" altLang="zh-CN" sz="1400" dirty="0"/>
              <a:t>34</a:t>
            </a:r>
            <a:r>
              <a:rPr lang="zh-CN" altLang="en-US" sz="1400" dirty="0"/>
              <a:t>；路</a:t>
            </a:r>
            <a:r>
              <a:rPr lang="en-US" altLang="zh-CN" sz="1400" dirty="0"/>
              <a:t>8</a:t>
            </a:r>
            <a:r>
              <a:rPr lang="zh-CN" altLang="en-US" sz="1400" dirty="0"/>
              <a:t>：</a:t>
            </a:r>
            <a:r>
              <a:rPr lang="en-US" altLang="zh-CN" sz="1400" dirty="0"/>
              <a:t>43</a:t>
            </a:r>
            <a:r>
              <a:rPr lang="zh-CN" altLang="en-US" sz="1400" dirty="0"/>
              <a:t>～</a:t>
            </a:r>
            <a:r>
              <a:rPr lang="en-US" altLang="zh-CN" sz="1400" dirty="0"/>
              <a:t>48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r>
              <a:rPr lang="zh-CN" altLang="en-US" b="1" dirty="0"/>
              <a:t>看见：</a:t>
            </a:r>
            <a:r>
              <a:rPr lang="zh-CN" altLang="en-US" dirty="0"/>
              <a:t>医治两个瞎子（太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27</a:t>
            </a:r>
            <a:r>
              <a:rPr lang="zh-CN" altLang="en-US" dirty="0"/>
              <a:t>～</a:t>
            </a:r>
            <a:r>
              <a:rPr lang="en-US" altLang="zh-CN" dirty="0"/>
              <a:t>31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赞美：</a:t>
            </a:r>
            <a:r>
              <a:rPr lang="zh-CN" altLang="en-US" dirty="0"/>
              <a:t>医治被鬼附的哑巴（太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～</a:t>
            </a:r>
            <a:r>
              <a:rPr lang="en-US" altLang="zh-CN" dirty="0"/>
              <a:t>33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3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460"/>
            <a:ext cx="7886700" cy="628650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40</a:t>
            </a:r>
            <a:r>
              <a:rPr lang="zh-CN" altLang="en-US" sz="1800" dirty="0"/>
              <a:t>。 </a:t>
            </a:r>
            <a:r>
              <a:rPr lang="zh-CN" altLang="en-US" dirty="0"/>
              <a:t>耶稣回来的时候，众人迎接他，因为他们都等候他。</a:t>
            </a:r>
            <a:r>
              <a:rPr lang="en-US" altLang="zh-CN" sz="1800" dirty="0"/>
              <a:t>41. </a:t>
            </a:r>
            <a:r>
              <a:rPr lang="zh-CN" altLang="en-US" dirty="0"/>
              <a:t>有一个管会堂的，名叫睚鲁，来俯伏在耶稣脚前，求耶稣到他家里去。</a:t>
            </a:r>
            <a:r>
              <a:rPr lang="en-US" altLang="zh-CN" sz="1800" dirty="0"/>
              <a:t>42.</a:t>
            </a:r>
            <a:r>
              <a:rPr lang="zh-CN" altLang="en-US" dirty="0"/>
              <a:t> 因他有一个独生女儿，约有十二岁，快要死了。耶稣去的时候，众人拥挤他。</a:t>
            </a:r>
            <a:endParaRPr lang="en-US" altLang="zh-CN" dirty="0"/>
          </a:p>
          <a:p>
            <a:r>
              <a:rPr lang="en-US" altLang="zh-CN" sz="1800" dirty="0"/>
              <a:t>49.</a:t>
            </a:r>
            <a:r>
              <a:rPr lang="zh-CN" altLang="en-US" dirty="0"/>
              <a:t> 还说话的时候，有人从管会堂的家里来说，你的女儿死了，不要劳动夫子。</a:t>
            </a:r>
            <a:r>
              <a:rPr lang="en-US" altLang="zh-CN" sz="1800" dirty="0"/>
              <a:t>50.</a:t>
            </a:r>
            <a:r>
              <a:rPr lang="en-US" altLang="zh-CN" dirty="0"/>
              <a:t> </a:t>
            </a:r>
            <a:r>
              <a:rPr lang="zh-CN" altLang="en-US" dirty="0"/>
              <a:t>耶稣听见就对他说，不要怕，只要信，你的女儿就必得救。</a:t>
            </a:r>
            <a:r>
              <a:rPr lang="en-US" altLang="zh-CN" sz="1800" dirty="0"/>
              <a:t>51. </a:t>
            </a:r>
            <a:r>
              <a:rPr lang="zh-CN" altLang="en-US" dirty="0"/>
              <a:t>耶稣到了他的家，除了彼得，约翰，雅各，和女儿的父母，不许别人同他进去。</a:t>
            </a:r>
            <a:r>
              <a:rPr lang="en-US" altLang="zh-CN" sz="1800" dirty="0"/>
              <a:t>52.</a:t>
            </a:r>
            <a:r>
              <a:rPr lang="en-US" altLang="zh-CN" dirty="0"/>
              <a:t> </a:t>
            </a:r>
            <a:r>
              <a:rPr lang="zh-CN" altLang="en-US" dirty="0"/>
              <a:t>众人都为这女儿哀哭捶胸。耶稣说，不要哭，他不是死了，是睡着了。</a:t>
            </a:r>
            <a:r>
              <a:rPr lang="en-US" altLang="zh-CN" sz="1800" dirty="0"/>
              <a:t>53.</a:t>
            </a:r>
            <a:r>
              <a:rPr lang="en-US" altLang="zh-CN" dirty="0"/>
              <a:t> </a:t>
            </a:r>
            <a:r>
              <a:rPr lang="zh-CN" altLang="en-US" dirty="0"/>
              <a:t>他们晓得女儿已经死了，就嗤笑耶稣。</a:t>
            </a:r>
            <a:r>
              <a:rPr lang="en-US" altLang="zh-CN" sz="1800" dirty="0"/>
              <a:t>54.</a:t>
            </a:r>
            <a:r>
              <a:rPr lang="en-US" altLang="zh-CN" dirty="0"/>
              <a:t> </a:t>
            </a:r>
            <a:r>
              <a:rPr lang="zh-CN" altLang="en-US" dirty="0"/>
              <a:t>耶稣拉着她的手，呼叫说，女儿，起来吧</a:t>
            </a:r>
            <a:r>
              <a:rPr lang="zh-CN" altLang="en-US" sz="3200" dirty="0"/>
              <a:t>。</a:t>
            </a:r>
            <a:r>
              <a:rPr lang="en-US" altLang="zh-CN" sz="1800" dirty="0"/>
              <a:t>55.</a:t>
            </a:r>
            <a:r>
              <a:rPr lang="en-US" altLang="zh-CN" sz="3200" dirty="0"/>
              <a:t> </a:t>
            </a:r>
            <a:r>
              <a:rPr lang="zh-CN" altLang="en-US" dirty="0"/>
              <a:t>她的灵魂便回来，她就立刻起来了。耶稣吩咐给她东西吃。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54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F86A9-E058-4568-9786-CAD819D2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785" y="0"/>
            <a:ext cx="7886700" cy="830628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讲道大纲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58188-7C44-458A-A989-97BF46989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078"/>
            <a:ext cx="7886700" cy="5121886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神为何让人等候</a:t>
            </a:r>
            <a:endParaRPr lang="en-US" altLang="zh-CN" sz="3200" dirty="0"/>
          </a:p>
          <a:p>
            <a:r>
              <a:rPr lang="zh-CN" altLang="en-US" sz="3200" dirty="0"/>
              <a:t>人需要如何等候</a:t>
            </a:r>
            <a:endParaRPr lang="en-US" altLang="zh-CN" sz="3200" dirty="0"/>
          </a:p>
          <a:p>
            <a:r>
              <a:rPr lang="zh-CN" altLang="en-US" sz="3200" dirty="0"/>
              <a:t>等候不至于羞耻</a:t>
            </a:r>
            <a:endParaRPr lang="en-US" altLang="zh-CN" sz="3200" dirty="0"/>
          </a:p>
          <a:p>
            <a:r>
              <a:rPr lang="zh-CN" altLang="en-US" sz="3200" dirty="0"/>
              <a:t>操练等候的功课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93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3C8E-797A-4EE8-A258-2DEEA72D3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5723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一个无法等候的时代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FC3FC-D91C-453A-9301-EAD4F0C6A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42535"/>
            <a:ext cx="7886700" cy="5234428"/>
          </a:xfrm>
        </p:spPr>
        <p:txBody>
          <a:bodyPr/>
          <a:lstStyle/>
          <a:p>
            <a:r>
              <a:rPr lang="zh-CN" altLang="en-US" sz="3200" dirty="0"/>
              <a:t>二十一世纪是个高速旋转的时代</a:t>
            </a:r>
            <a:endParaRPr lang="en-US" altLang="zh-CN" sz="3200" dirty="0"/>
          </a:p>
          <a:p>
            <a:pPr lvl="1"/>
            <a:r>
              <a:rPr lang="zh-CN" altLang="en-US" dirty="0"/>
              <a:t>高速公路、高铁、飞机、超音速飞机、真空隧道</a:t>
            </a:r>
            <a:endParaRPr lang="en-US" altLang="zh-CN" dirty="0"/>
          </a:p>
          <a:p>
            <a:r>
              <a:rPr lang="zh-CN" altLang="en-US" sz="3200" dirty="0"/>
              <a:t>神要我们等候祂</a:t>
            </a:r>
            <a:endParaRPr lang="en-US" altLang="zh-CN" sz="3200" dirty="0"/>
          </a:p>
          <a:p>
            <a:pPr lvl="1"/>
            <a:r>
              <a:rPr lang="zh-CN" altLang="en-US" dirty="0"/>
              <a:t>神让我们等候不是因为我们太快神跟不上</a:t>
            </a:r>
            <a:endParaRPr lang="en-US" altLang="zh-CN" dirty="0"/>
          </a:p>
          <a:p>
            <a:pPr lvl="1"/>
            <a:r>
              <a:rPr lang="zh-CN" altLang="en-US" dirty="0"/>
              <a:t>“凡事都有定期，天下万务都有定时。（传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）”</a:t>
            </a:r>
            <a:endParaRPr lang="en-US" altLang="zh-CN" dirty="0"/>
          </a:p>
          <a:p>
            <a:pPr lvl="1"/>
            <a:r>
              <a:rPr lang="zh-CN" altLang="en-US" dirty="0"/>
              <a:t>神让我们等候因为我们要先看到神的心意</a:t>
            </a:r>
            <a:endParaRPr lang="en-US" altLang="zh-CN" dirty="0"/>
          </a:p>
          <a:p>
            <a:r>
              <a:rPr lang="zh-CN" altLang="en-US" sz="3200" dirty="0"/>
              <a:t>等候的人</a:t>
            </a:r>
            <a:endParaRPr lang="en-US" altLang="zh-CN" sz="3200" dirty="0"/>
          </a:p>
          <a:p>
            <a:pPr lvl="1"/>
            <a:r>
              <a:rPr lang="zh-CN" altLang="en-US" dirty="0"/>
              <a:t>挪亚、亚伯拉罕、摩西、大卫、保罗</a:t>
            </a:r>
            <a:endParaRPr lang="en-US" altLang="zh-CN" dirty="0"/>
          </a:p>
          <a:p>
            <a:pPr lvl="1"/>
            <a:r>
              <a:rPr lang="zh-CN" altLang="en-US" dirty="0"/>
              <a:t>仇敌借着环境催逼我们</a:t>
            </a:r>
            <a:r>
              <a:rPr lang="en-US" altLang="zh-CN" dirty="0"/>
              <a:t>: </a:t>
            </a:r>
            <a:r>
              <a:rPr lang="zh-CN" altLang="en-US" dirty="0"/>
              <a:t>扫罗献祭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7838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FFAA-4DE1-4B6C-84BE-536C6357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3720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等候的重要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89B2D-EA93-4987-9C04-88C0D058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928468"/>
            <a:ext cx="8496886" cy="5570805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等候可以让我们认识神</a:t>
            </a:r>
            <a:endParaRPr lang="en-US" altLang="zh-CN" sz="3200" dirty="0"/>
          </a:p>
          <a:p>
            <a:pPr lvl="1"/>
            <a:r>
              <a:rPr lang="zh-CN" altLang="en-US" dirty="0"/>
              <a:t>“你们要休息，要知道我是神。我必在外邦中被尊崇，在遍地上也被尊崇。（诗</a:t>
            </a:r>
            <a:r>
              <a:rPr lang="en-US" altLang="zh-CN" dirty="0"/>
              <a:t>46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/>
              <a:t>）”</a:t>
            </a:r>
            <a:endParaRPr lang="en-US" altLang="zh-CN" dirty="0"/>
          </a:p>
          <a:p>
            <a:r>
              <a:rPr lang="zh-CN" altLang="en-US" sz="3200" dirty="0"/>
              <a:t>等候可以让我们更加成熟</a:t>
            </a:r>
            <a:endParaRPr lang="en-US" altLang="zh-CN" sz="3200" dirty="0"/>
          </a:p>
          <a:p>
            <a:pPr lvl="1"/>
            <a:r>
              <a:rPr lang="zh-CN" altLang="en-US" dirty="0"/>
              <a:t>“弟兄们哪，你们要忍耐直到主来。看哪，农夫忍耐等候地里宝贵的出产，直到得了秋雨春雨。（雅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7</a:t>
            </a:r>
            <a:r>
              <a:rPr lang="zh-CN" altLang="en-US" dirty="0"/>
              <a:t>）”</a:t>
            </a:r>
            <a:endParaRPr lang="en-US" altLang="zh-CN" dirty="0"/>
          </a:p>
          <a:p>
            <a:r>
              <a:rPr lang="zh-CN" altLang="en-US" sz="3200" dirty="0"/>
              <a:t>等候可以让我们从新得力</a:t>
            </a:r>
            <a:endParaRPr lang="en-US" altLang="zh-CN" sz="3200" dirty="0"/>
          </a:p>
          <a:p>
            <a:pPr lvl="1"/>
            <a:r>
              <a:rPr lang="zh-CN" altLang="en-US" dirty="0"/>
              <a:t>“但那等候耶和华的，必从新得力，他们必如鹰展翅上腾，他们奔跑却不困倦，行走却不疲乏。（赛</a:t>
            </a:r>
            <a:r>
              <a:rPr lang="en-US" altLang="zh-CN" dirty="0"/>
              <a:t>40</a:t>
            </a:r>
            <a:r>
              <a:rPr lang="zh-CN" altLang="en-US" dirty="0"/>
              <a:t>：</a:t>
            </a:r>
            <a:r>
              <a:rPr lang="en-US" altLang="zh-CN" dirty="0"/>
              <a:t>31</a:t>
            </a:r>
            <a:r>
              <a:rPr lang="zh-CN" altLang="en-US" dirty="0"/>
              <a:t>）”</a:t>
            </a:r>
            <a:endParaRPr lang="en-US" altLang="zh-CN" dirty="0"/>
          </a:p>
          <a:p>
            <a:r>
              <a:rPr lang="zh-CN" altLang="en-US" sz="3200" dirty="0"/>
              <a:t>等候可以让我们合神心意</a:t>
            </a:r>
            <a:endParaRPr lang="en-US" altLang="zh-CN" sz="3200" dirty="0"/>
          </a:p>
          <a:p>
            <a:pPr lvl="1"/>
            <a:r>
              <a:rPr lang="zh-CN" altLang="en-US" dirty="0"/>
              <a:t>“我又看见圣城新耶路撒冷由神那里从天而降，预备好了，就如新妇妆饰整齐，等候丈夫。（启</a:t>
            </a:r>
            <a:r>
              <a:rPr lang="en-US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）”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74C3-72A8-4D25-8E51-F3BF24B4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718" y="0"/>
            <a:ext cx="7886700" cy="97414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学习在祷告中等候</a:t>
            </a:r>
            <a:endParaRPr lang="en-US" altLang="zh-CN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093FF-312F-4E0D-8CD7-52650B62E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5713"/>
            <a:ext cx="7886700" cy="5446613"/>
          </a:xfrm>
        </p:spPr>
        <p:txBody>
          <a:bodyPr/>
          <a:lstStyle/>
          <a:p>
            <a:r>
              <a:rPr lang="zh-CN" altLang="en-US" sz="3200" dirty="0"/>
              <a:t>“管会堂的”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真正愿意事奉神的人需要等候</a:t>
            </a:r>
            <a:endParaRPr lang="en-US" altLang="zh-CN" dirty="0"/>
          </a:p>
          <a:p>
            <a:pPr lvl="1"/>
            <a:r>
              <a:rPr lang="zh-CN" altLang="en-US" dirty="0"/>
              <a:t>“名叫睚鲁” </a:t>
            </a:r>
            <a:r>
              <a:rPr lang="en-US" altLang="zh-CN" dirty="0"/>
              <a:t>– </a:t>
            </a:r>
            <a:r>
              <a:rPr lang="zh-CN" altLang="en-US" dirty="0"/>
              <a:t>蒙神光照的人</a:t>
            </a:r>
            <a:endParaRPr lang="en-US" altLang="zh-CN" dirty="0"/>
          </a:p>
          <a:p>
            <a:r>
              <a:rPr lang="zh-CN" altLang="en-US" sz="3200" dirty="0"/>
              <a:t>“来俯伏在耶稣脚前”</a:t>
            </a:r>
            <a:r>
              <a:rPr lang="zh-CN" altLang="en-US" dirty="0"/>
              <a:t> </a:t>
            </a:r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等候中需要放下自己，承认自己的不行：认罪</a:t>
            </a:r>
            <a:endParaRPr lang="en-US" altLang="zh-CN" dirty="0"/>
          </a:p>
          <a:p>
            <a:pPr lvl="1"/>
            <a:r>
              <a:rPr lang="zh-CN" altLang="en-US" dirty="0"/>
              <a:t>等候中学习谦卑：按手</a:t>
            </a:r>
            <a:endParaRPr lang="en-US" altLang="zh-CN" dirty="0"/>
          </a:p>
          <a:p>
            <a:r>
              <a:rPr lang="zh-CN" altLang="en-US" sz="3200" dirty="0"/>
              <a:t>“求耶稣到他家里去”</a:t>
            </a:r>
            <a:r>
              <a:rPr lang="zh-CN" altLang="en-US" dirty="0"/>
              <a:t> </a:t>
            </a:r>
            <a:endParaRPr lang="en-US" altLang="zh-CN" dirty="0"/>
          </a:p>
          <a:p>
            <a:pPr lvl="1"/>
            <a:r>
              <a:rPr lang="zh-CN" altLang="en-US" dirty="0"/>
              <a:t>等候的目的是让主工作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DCB1-BD8A-4CA4-A646-4ED635621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9724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操练在安静中等候</a:t>
            </a:r>
            <a:endParaRPr lang="en-US" altLang="zh-CN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3856E-57AF-485F-ADBF-45C23013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872196"/>
            <a:ext cx="8328074" cy="5598942"/>
          </a:xfrm>
        </p:spPr>
        <p:txBody>
          <a:bodyPr/>
          <a:lstStyle/>
          <a:p>
            <a:r>
              <a:rPr lang="zh-CN" altLang="en-US" sz="3200" dirty="0"/>
              <a:t>人会在急切中失去耐心</a:t>
            </a:r>
            <a:endParaRPr lang="en-US" altLang="zh-CN" sz="3200" dirty="0"/>
          </a:p>
          <a:p>
            <a:pPr lvl="1"/>
            <a:r>
              <a:rPr lang="zh-CN" altLang="en-US" dirty="0"/>
              <a:t>“</a:t>
            </a:r>
            <a:r>
              <a:rPr lang="en-US" altLang="zh-CN" sz="1600" dirty="0"/>
              <a:t>40.</a:t>
            </a:r>
            <a:r>
              <a:rPr lang="zh-CN" altLang="en-US" dirty="0"/>
              <a:t>众人迎接他，因为他们都等候他”、 “</a:t>
            </a:r>
            <a:r>
              <a:rPr lang="en-US" altLang="zh-CN" sz="1600" dirty="0"/>
              <a:t>42.</a:t>
            </a:r>
            <a:r>
              <a:rPr lang="zh-CN" altLang="en-US" dirty="0"/>
              <a:t>耶稣去的时候，众人拥挤他。”  </a:t>
            </a:r>
            <a:r>
              <a:rPr lang="en-US" altLang="zh-CN" dirty="0"/>
              <a:t>-- </a:t>
            </a:r>
            <a:r>
              <a:rPr lang="zh-CN" altLang="en-US" dirty="0"/>
              <a:t>相信不代表有信心</a:t>
            </a:r>
            <a:endParaRPr lang="en-US" altLang="zh-CN" dirty="0"/>
          </a:p>
          <a:p>
            <a:r>
              <a:rPr lang="zh-CN" altLang="en-US" sz="3200" dirty="0"/>
              <a:t>等候中需要有主同在的安息</a:t>
            </a:r>
            <a:endParaRPr lang="en-US" altLang="zh-CN" sz="3200" dirty="0"/>
          </a:p>
          <a:p>
            <a:pPr lvl="1"/>
            <a:r>
              <a:rPr lang="zh-CN" altLang="en-US" dirty="0"/>
              <a:t>睚鲁安静等候因为对有主的同在和应许有信心：淡定</a:t>
            </a:r>
            <a:endParaRPr lang="en-US" altLang="zh-CN" dirty="0"/>
          </a:p>
          <a:p>
            <a:r>
              <a:rPr lang="zh-CN" altLang="en-US" sz="3200" dirty="0"/>
              <a:t>安静不是不做事</a:t>
            </a:r>
            <a:endParaRPr lang="en-US" altLang="zh-CN" sz="3200" dirty="0"/>
          </a:p>
          <a:p>
            <a:pPr lvl="1"/>
            <a:r>
              <a:rPr lang="zh-CN" altLang="en-US" sz="2800" dirty="0"/>
              <a:t>安静中要警醒</a:t>
            </a:r>
            <a:endParaRPr lang="en-US" altLang="zh-CN" sz="2800" dirty="0"/>
          </a:p>
          <a:p>
            <a:pPr lvl="1"/>
            <a:r>
              <a:rPr lang="zh-CN" altLang="en-US" sz="2800" dirty="0"/>
              <a:t>安静中仰望神</a:t>
            </a:r>
            <a:endParaRPr lang="en-US" altLang="zh-CN" sz="2800" dirty="0"/>
          </a:p>
          <a:p>
            <a:pPr lvl="1"/>
            <a:r>
              <a:rPr lang="zh-CN" altLang="en-US" sz="2800" dirty="0"/>
              <a:t>安静中思想神</a:t>
            </a:r>
            <a:endParaRPr lang="en-US" altLang="zh-CN" sz="2800" dirty="0"/>
          </a:p>
          <a:p>
            <a:r>
              <a:rPr lang="zh-CN" altLang="en-US" sz="3200" dirty="0"/>
              <a:t>在</a:t>
            </a:r>
            <a:r>
              <a:rPr lang="en-US" altLang="zh-CN" sz="3200" dirty="0"/>
              <a:t>Cary</a:t>
            </a:r>
            <a:r>
              <a:rPr lang="zh-CN" altLang="en-US" sz="3200" dirty="0"/>
              <a:t>寻找聚会地点的见证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69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1BF71-58B9-4B35-8805-8531DB2A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82" y="1"/>
            <a:ext cx="7886700" cy="82731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锻炼在信心中等候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9AD07-2FE7-47F9-A702-B32885AC4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60544"/>
            <a:ext cx="7886700" cy="5664947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“你的女儿死了” </a:t>
            </a:r>
            <a:r>
              <a:rPr lang="en-US" altLang="zh-CN" sz="3200" dirty="0"/>
              <a:t> </a:t>
            </a:r>
          </a:p>
          <a:p>
            <a:pPr lvl="1"/>
            <a:r>
              <a:rPr lang="zh-CN" altLang="en-US" dirty="0"/>
              <a:t>打击信心</a:t>
            </a:r>
            <a:endParaRPr lang="en-US" altLang="zh-CN" dirty="0"/>
          </a:p>
          <a:p>
            <a:r>
              <a:rPr lang="zh-CN" altLang="en-US" sz="3200" dirty="0"/>
              <a:t>“不要劳动夫子” </a:t>
            </a:r>
            <a:r>
              <a:rPr lang="en-US" altLang="zh-CN" sz="3200" dirty="0"/>
              <a:t> </a:t>
            </a:r>
          </a:p>
          <a:p>
            <a:pPr lvl="1"/>
            <a:r>
              <a:rPr lang="zh-CN" altLang="en-US" dirty="0"/>
              <a:t>抱怨与责备</a:t>
            </a:r>
            <a:endParaRPr lang="en-US" altLang="zh-CN" dirty="0"/>
          </a:p>
          <a:p>
            <a:r>
              <a:rPr lang="zh-CN" altLang="en-US" sz="3200" dirty="0"/>
              <a:t>“不要怕，只要信” </a:t>
            </a:r>
            <a:r>
              <a:rPr lang="en-US" altLang="zh-CN" sz="3200" dirty="0"/>
              <a:t> </a:t>
            </a:r>
          </a:p>
          <a:p>
            <a:pPr lvl="1"/>
            <a:r>
              <a:rPr lang="zh-CN" altLang="en-US" dirty="0"/>
              <a:t>主的安慰</a:t>
            </a:r>
            <a:endParaRPr lang="en-US" altLang="zh-CN" dirty="0"/>
          </a:p>
          <a:p>
            <a:r>
              <a:rPr lang="zh-CN" altLang="en-US" sz="3200" dirty="0"/>
              <a:t>“你的女儿就必得救” </a:t>
            </a:r>
            <a:endParaRPr lang="en-US" altLang="zh-CN" sz="3200" dirty="0"/>
          </a:p>
          <a:p>
            <a:pPr lvl="1"/>
            <a:r>
              <a:rPr lang="zh-CN" altLang="en-US" dirty="0"/>
              <a:t>生命的应许</a:t>
            </a:r>
            <a:endParaRPr lang="en-US" altLang="zh-CN" dirty="0"/>
          </a:p>
          <a:p>
            <a:r>
              <a:rPr lang="zh-CN" altLang="en-US" sz="3200" dirty="0"/>
              <a:t>团体中等候的重要</a:t>
            </a:r>
            <a:endParaRPr lang="en-US" altLang="zh-CN" sz="3200" dirty="0"/>
          </a:p>
          <a:p>
            <a:pPr lvl="1"/>
            <a:r>
              <a:rPr lang="zh-CN" altLang="en-US" dirty="0"/>
              <a:t>同样的看见</a:t>
            </a:r>
            <a:endParaRPr lang="en-US" altLang="zh-CN" dirty="0"/>
          </a:p>
          <a:p>
            <a:pPr lvl="1"/>
            <a:r>
              <a:rPr lang="zh-CN" altLang="en-US" dirty="0"/>
              <a:t>共同的经历</a:t>
            </a:r>
            <a:endParaRPr lang="en-US" altLang="zh-CN" dirty="0"/>
          </a:p>
          <a:p>
            <a:pPr lvl="1"/>
            <a:r>
              <a:rPr lang="zh-CN" altLang="en-US" dirty="0"/>
              <a:t>相同的见证</a:t>
            </a:r>
            <a:endParaRPr lang="en-US" altLang="zh-CN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16296</TotalTime>
  <Words>1650</Words>
  <Application>Microsoft Office PowerPoint</Application>
  <PresentationFormat>On-screen Show (4:3)</PresentationFormat>
  <Paragraphs>102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Office Theme</vt:lpstr>
      <vt:lpstr>不要怕，只要信</vt:lpstr>
      <vt:lpstr>属灵生命的操练 – 马太福音8～9章的神迹奇事</vt:lpstr>
      <vt:lpstr>PowerPoint Presentation</vt:lpstr>
      <vt:lpstr>讲道大纲</vt:lpstr>
      <vt:lpstr>一个无法等候的时代</vt:lpstr>
      <vt:lpstr>等候的重要</vt:lpstr>
      <vt:lpstr>学习在祷告中等候</vt:lpstr>
      <vt:lpstr>操练在安静中等候</vt:lpstr>
      <vt:lpstr>锻炼在信心中等候</vt:lpstr>
      <vt:lpstr>磨练在嗤笑中等候</vt:lpstr>
      <vt:lpstr>等候不至于羞耻</vt:lpstr>
      <vt:lpstr>操练等候的功课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拉着闺女的手，闺女便起来了。</dc:title>
  <dc:creator>Jimmy Wang</dc:creator>
  <cp:lastModifiedBy>Xin Wang</cp:lastModifiedBy>
  <cp:revision>148</cp:revision>
  <dcterms:created xsi:type="dcterms:W3CDTF">2016-09-19T21:33:50Z</dcterms:created>
  <dcterms:modified xsi:type="dcterms:W3CDTF">2018-08-19T03:12:50Z</dcterms:modified>
</cp:coreProperties>
</file>