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6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2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2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2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0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8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7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1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5E94-0A86-47E0-BA72-7888AF6B8345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6516E-1EB7-45C5-9565-40BF4919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5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A13739-3548-4F5B-8415-E204E1C6A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281" y="965675"/>
            <a:ext cx="8716711" cy="4381388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填空游戏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“勿以恶小而</a:t>
            </a:r>
            <a:r>
              <a:rPr lang="zh-CN" altLang="en-US" sz="3600" b="1" u="sng" dirty="0"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，勿以善小而</a:t>
            </a:r>
            <a:r>
              <a:rPr lang="zh-CN" altLang="en-US" sz="3600" b="1" u="sng" dirty="0"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--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刘备（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三国志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》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B2B098A-6DC4-469C-A608-552035725CB4}"/>
              </a:ext>
            </a:extLst>
          </p:cNvPr>
          <p:cNvSpPr/>
          <p:nvPr/>
        </p:nvSpPr>
        <p:spPr>
          <a:xfrm>
            <a:off x="601246" y="2144938"/>
            <a:ext cx="8063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“勿以恶小而</a:t>
            </a:r>
            <a:r>
              <a:rPr lang="zh-CN" altLang="en-US" sz="3600" b="1" u="sng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为之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，勿以善小而</a:t>
            </a:r>
            <a:r>
              <a:rPr lang="zh-CN" altLang="en-US" sz="3600" b="1" u="sng" dirty="0"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C1E4081-D864-47EF-BE83-39B8B74401E5}"/>
              </a:ext>
            </a:extLst>
          </p:cNvPr>
          <p:cNvSpPr/>
          <p:nvPr/>
        </p:nvSpPr>
        <p:spPr>
          <a:xfrm>
            <a:off x="604452" y="2144937"/>
            <a:ext cx="8060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“勿以恶小而</a:t>
            </a:r>
            <a:r>
              <a:rPr lang="zh-CN" altLang="en-US" sz="3600" b="1" u="sng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为之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，勿以善小而</a:t>
            </a:r>
            <a:r>
              <a:rPr lang="zh-CN" altLang="en-US" sz="3600" b="1" u="sng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828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93BC49-6CC7-40ED-BB4E-B5CAE475B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4" y="76912"/>
            <a:ext cx="8810714" cy="669135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今生骄傲之贪念：看重外在优越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凡事不可结党，不可贪图虚浮的荣耀；只要存心谦卑，各人看别人比自己强。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1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刻意追求外表，迷失于虚浮之中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被世界引诱犯罪的结果是严重的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倘若你们不这样行，就得罪耶和华，要知道你们的罪必追上你们。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（民卅二：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像亚干被罪追上的例子还有很多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克服对世界的贪爱之法宝是什么？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72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AB11E-1F9C-44F5-968E-29C8E136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753"/>
            <a:ext cx="7886700" cy="788555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遵行神的旨意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D37F46-49CE-42E3-AD02-74F726D73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74221"/>
            <a:ext cx="8870534" cy="57750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约书亚的制胜秘诀：单纯顺服神旨意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我们时常并不愿意简单地遵行神的话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我们遵守神的诫命，这就是爱祂了，并且祂的诫命不是难守的。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（约一五：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如何面对神的诫命，反映了对神的爱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763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EE57DB-2688-4041-ADC0-3314DB27C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119640"/>
            <a:ext cx="8998722" cy="66229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遵行神旨意：克服肉体的情欲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神在自己找工作经历中的引领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你们存心不可贪爱钱财，要以自己所有的为足；因为主曾说：我总不撇下你，也不丢弃你。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（来十三：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遵行神旨意：克服眼目的情欲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可循约瑟的榜样及耶稣的教诲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原则：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你们愿意人怎样待你们，你们也要怎样待人。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（路六：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31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129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EE57DB-2688-4041-ADC0-3314DB27C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119640"/>
            <a:ext cx="8614161" cy="66229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遵行神旨意：克服今生的骄傲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神的引领，在工作中作出调整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我现在是要得人的心呢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还是要得神的心呢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我岂是讨人的喜欢吗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若仍旧讨人的喜欢，我就不是基督的仆人了。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（加一：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167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DCA020-8A76-4502-BAAC-C8783E396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53" y="333286"/>
            <a:ext cx="8802168" cy="6409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不要贪爱世界</a:t>
            </a:r>
            <a:endParaRPr lang="en-US" altLang="zh-CN" sz="1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1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遵行神的旨意</a:t>
            </a:r>
            <a:endParaRPr lang="en-US" altLang="zh-CN" sz="12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说起来容易，做起来难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惟在基督里，方能得胜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在基督里，经历赦免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在基督里，得到盼望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800" b="1" dirty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sz="3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080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8EDA1-1624-4AAB-88FE-4A7531379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8171"/>
            <a:ext cx="7886700" cy="1730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两条道路：约书亚与亚干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814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02E86-D12B-42A0-ACF5-87CF7FEB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094"/>
            <a:ext cx="7886700" cy="61894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故事背景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C4D2B4-3979-45B9-B880-1563EC593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818606"/>
            <a:ext cx="8856617" cy="584345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以色列民漫游四十年后进入应许地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首战面对的是高大坚固的耶利哥城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看哪，我已经把耶利哥和耶利哥的王，并大能的勇士，都交在你手中。你们的一切兵丁要围绕这城，一日围绕一次，六日都要这样行。七个祭司要拿七个羊角走在约柜前。到第七日，你们要绕城七次，祭司也要吹角。他们吹的角声拖长，你们听见角声，众百姓要大声呼喊，城墙就必塌陷，各人都要往前直上。”（书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2-5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282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0FA2E5-A548-44BC-BD61-45B5ED257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" y="165462"/>
            <a:ext cx="8891452" cy="65401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大战当前，此命令确显情理不通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遵命而行，约书亚一举大获全胜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如此简单，此记载不断遭人质疑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挖掘证据，考古学发现惊人吻合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两道城墙，往外坍塌成斜坡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未倒城墙，</a:t>
            </a:r>
            <a:r>
              <a:rPr lang="zh-CN" altLang="en-US" sz="3400" b="1">
                <a:latin typeface="SimSun" panose="02010600030101010101" pitchFamily="2" charset="-122"/>
                <a:ea typeface="SimSun" panose="02010600030101010101" pitchFamily="2" charset="-122"/>
              </a:rPr>
              <a:t>佐证喇合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的故事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许多粮食，整缸被火烧成炭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时间推算，与出埃及相吻合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254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840839-F151-4790-BD36-C2739C7C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57" y="136732"/>
            <a:ext cx="8921809" cy="65888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大获全胜令人振奋，但却出现严重问题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“至于你们，务要谨慎，不可取那当灭的物，恐怕你们取了那当灭的物就连累以色列的全营，使全营受咒诅。惟有金子、银子，和铜铁的器皿都要归耶和华为圣，必入耶和华的库中。”（书六：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18-19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亚干无视当守诫命，私藏掠物连累全营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亚干全家被灭：“因他违背了耶和华的约，又因他在以色列中行了愚妄的事。”（书七：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740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FB0F13-7526-4670-AB78-DFE14E677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58" y="111094"/>
            <a:ext cx="8990176" cy="66229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神对亚干的处罚过于严厉？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神特别偏心对待以色列人？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如何理解神要灭绝迦南人？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迦南人伦理道德极度败坏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神一直给机会让他们悔改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罪恶满盈之时不得不受罚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以色人效法恶行亦遭惩治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清除败类犹如痛苦的手术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42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0A0EC8-E0CB-460E-9E30-1D0D4CEC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738" y="37759"/>
            <a:ext cx="7886700" cy="643278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E4DA54-4E05-4397-9474-77C5CE0F2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79" y="769121"/>
            <a:ext cx="8887626" cy="59906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约书亚：遵行貌似离奇的吩咐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胜利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亚  干：藐视必须遵行的诫命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灭亡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爱世界和世界上的事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。人若爱世界，爱父的心就不在他里面了。因为凡世界上的事，就像肉体的情欲，眼目的情欲，并今生的骄傲，都不是从父来的，乃是从世界来的。这世界和其上的情欲都要过去，惟独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遵行神旨意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的，是永远常存。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（约一二：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15-17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548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AB11E-1F9C-44F5-968E-29C8E136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753"/>
            <a:ext cx="7886700" cy="788555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不要贪爱世界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D37F46-49CE-42E3-AD02-74F726D73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74221"/>
            <a:ext cx="8870534" cy="57750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亚干犯罪的缘由：对世界的贪恋之心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撒旦诱惑的伎俩：肉体、眼目、骄傲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抵制魔鬼的计谋：克制自己贪婪之心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739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93BC49-6CC7-40ED-BB4E-B5CAE475B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4" y="76912"/>
            <a:ext cx="8947446" cy="66913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肉体情欲之贪念：追求物质享受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贪财是万恶之根。有人贪恋钱财，就被引诱离了真道，用许多愁苦把自己刺透了。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（提前一：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每人对此都有贪念，认真反省认清心态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眼目情欲之贪念：寻找感官刺激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阴间和灭亡永不满足；人的眼目也是如此。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（箴廿七：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1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网页使用率的排名所揭示的问题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altLang="zh-CN" sz="3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043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1090</TotalTime>
  <Words>1415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SimSun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故事背景</vt:lpstr>
      <vt:lpstr>PowerPoint Presentation</vt:lpstr>
      <vt:lpstr>PowerPoint Presentation</vt:lpstr>
      <vt:lpstr>PowerPoint Presentation</vt:lpstr>
      <vt:lpstr>两条道路</vt:lpstr>
      <vt:lpstr>一.不要贪爱世界</vt:lpstr>
      <vt:lpstr>PowerPoint Presentation</vt:lpstr>
      <vt:lpstr>PowerPoint Presentation</vt:lpstr>
      <vt:lpstr>二.遵行神的旨意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TennysonChen</cp:lastModifiedBy>
  <cp:revision>34</cp:revision>
  <dcterms:created xsi:type="dcterms:W3CDTF">2018-06-12T19:12:47Z</dcterms:created>
  <dcterms:modified xsi:type="dcterms:W3CDTF">2018-06-24T01:29:25Z</dcterms:modified>
</cp:coreProperties>
</file>