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6" r:id="rId3"/>
    <p:sldId id="266" r:id="rId4"/>
    <p:sldId id="265" r:id="rId5"/>
    <p:sldId id="267" r:id="rId6"/>
    <p:sldId id="268" r:id="rId7"/>
    <p:sldId id="269" r:id="rId8"/>
    <p:sldId id="272" r:id="rId9"/>
    <p:sldId id="271" r:id="rId10"/>
    <p:sldId id="273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2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046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94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2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100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47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500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81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80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771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912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818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1B402-B54D-4559-AE7D-9098AF01421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1AC0B-6C3A-409E-BDFA-30838DAB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743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olybible.com.cn/ephesians/1-14.htm" TargetMode="External"/><Relationship Id="rId2" Type="http://schemas.openxmlformats.org/officeDocument/2006/relationships/hyperlink" Target="http://holybible.com.cn/ephesians/1-13.htm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olybible.com.cn/ephesians/1-2.htm" TargetMode="External"/><Relationship Id="rId7" Type="http://schemas.openxmlformats.org/officeDocument/2006/relationships/hyperlink" Target="http://holybible.com.cn/ephesians/1-6.htm" TargetMode="External"/><Relationship Id="rId2" Type="http://schemas.openxmlformats.org/officeDocument/2006/relationships/hyperlink" Target="http://holybible.com.cn/ephesians/1-1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holybible.com.cn/ephesians/1-5.htm" TargetMode="External"/><Relationship Id="rId5" Type="http://schemas.openxmlformats.org/officeDocument/2006/relationships/hyperlink" Target="http://holybible.com.cn/ephesians/1-4.htm" TargetMode="External"/><Relationship Id="rId4" Type="http://schemas.openxmlformats.org/officeDocument/2006/relationships/hyperlink" Target="http://holybible.com.cn/ephesians/1-3.ht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holybible.com.cn/ephesians/1-13.htm" TargetMode="External"/><Relationship Id="rId3" Type="http://schemas.openxmlformats.org/officeDocument/2006/relationships/hyperlink" Target="http://holybible.com.cn/ephesians/1-8.htm" TargetMode="External"/><Relationship Id="rId7" Type="http://schemas.openxmlformats.org/officeDocument/2006/relationships/hyperlink" Target="http://holybible.com.cn/ephesians/1-12.htm" TargetMode="External"/><Relationship Id="rId2" Type="http://schemas.openxmlformats.org/officeDocument/2006/relationships/hyperlink" Target="http://holybible.com.cn/ephesians/1-7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holybible.com.cn/ephesians/1-11.htm" TargetMode="External"/><Relationship Id="rId5" Type="http://schemas.openxmlformats.org/officeDocument/2006/relationships/hyperlink" Target="http://holybible.com.cn/ephesians/1-10.htm" TargetMode="External"/><Relationship Id="rId4" Type="http://schemas.openxmlformats.org/officeDocument/2006/relationships/hyperlink" Target="http://holybible.com.cn/ephesians/1-9.htm" TargetMode="External"/><Relationship Id="rId9" Type="http://schemas.openxmlformats.org/officeDocument/2006/relationships/hyperlink" Target="http://holybible.com.cn/ephesians/1-14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olybible.com.cn/ephesians/1-2.htm" TargetMode="External"/><Relationship Id="rId2" Type="http://schemas.openxmlformats.org/officeDocument/2006/relationships/hyperlink" Target="http://holybible.com.cn/ephesians/1-1.ht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olybible.com.cn/ephesians/1-4.htm" TargetMode="External"/><Relationship Id="rId2" Type="http://schemas.openxmlformats.org/officeDocument/2006/relationships/hyperlink" Target="http://holybible.com.cn/ephesians/1-3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holybible.com.cn/ephesians/1-6.htm" TargetMode="External"/><Relationship Id="rId4" Type="http://schemas.openxmlformats.org/officeDocument/2006/relationships/hyperlink" Target="http://holybible.com.cn/ephesians/1-5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olybible.com.cn/ephesians/1-5.htm" TargetMode="External"/><Relationship Id="rId2" Type="http://schemas.openxmlformats.org/officeDocument/2006/relationships/hyperlink" Target="http://holybible.com.cn/ephesians/1-4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holybible.com.cn/ephesians/1-6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olybible.com.cn/ephesians/1-8.htm" TargetMode="External"/><Relationship Id="rId7" Type="http://schemas.openxmlformats.org/officeDocument/2006/relationships/hyperlink" Target="http://holybible.com.cn/ephesians/1-12.htm" TargetMode="External"/><Relationship Id="rId2" Type="http://schemas.openxmlformats.org/officeDocument/2006/relationships/hyperlink" Target="http://holybible.com.cn/ephesians/1-7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holybible.com.cn/ephesians/1-11.htm" TargetMode="External"/><Relationship Id="rId5" Type="http://schemas.openxmlformats.org/officeDocument/2006/relationships/hyperlink" Target="http://holybible.com.cn/ephesians/1-10.htm" TargetMode="External"/><Relationship Id="rId4" Type="http://schemas.openxmlformats.org/officeDocument/2006/relationships/hyperlink" Target="http://holybible.com.cn/ephesians/1-9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nbible.com/ephesians/3-6.htm" TargetMode="External"/><Relationship Id="rId2" Type="http://schemas.openxmlformats.org/officeDocument/2006/relationships/hyperlink" Target="http://cnbible.com/ephesians/3-5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BDC4ED-E55E-4851-B83D-D0DAD3AAEC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79D25D-BD28-4AE5-ADB6-40F9F2F691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1853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EA8BD01D-7404-49D2-A2B0-154E9BD89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4815" y="314738"/>
            <a:ext cx="9468681" cy="322359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zh-CN" altLang="en-US" sz="3800" dirty="0">
                <a:latin typeface="+mn-ea"/>
              </a:rPr>
              <a:t>问安（</a:t>
            </a:r>
            <a:r>
              <a:rPr lang="en-US" sz="3800" dirty="0">
                <a:latin typeface="+mn-ea"/>
              </a:rPr>
              <a:t>1:1-2</a:t>
            </a:r>
            <a:r>
              <a:rPr lang="zh-CN" altLang="en-US" sz="3800" dirty="0">
                <a:latin typeface="+mn-ea"/>
              </a:rPr>
              <a:t>）</a:t>
            </a:r>
            <a:endParaRPr lang="en-US" altLang="zh-CN" sz="3800" dirty="0">
              <a:latin typeface="+mn-ea"/>
            </a:endParaRPr>
          </a:p>
          <a:p>
            <a:pPr algn="l"/>
            <a:endParaRPr lang="en-US" sz="3800" dirty="0">
              <a:latin typeface="+mn-ea"/>
            </a:endParaRPr>
          </a:p>
          <a:p>
            <a:pPr algn="l"/>
            <a:r>
              <a:rPr lang="zh-CN" altLang="en-US" sz="3800" dirty="0">
                <a:latin typeface="+mn-ea"/>
              </a:rPr>
              <a:t>神当受颂赞（因祂在基督里赐福我们）（</a:t>
            </a:r>
            <a:r>
              <a:rPr lang="en-US" sz="3800" dirty="0">
                <a:latin typeface="+mn-ea"/>
              </a:rPr>
              <a:t>1:3-14</a:t>
            </a:r>
            <a:r>
              <a:rPr lang="zh-CN" altLang="en-US" sz="3800" dirty="0">
                <a:latin typeface="+mn-ea"/>
              </a:rPr>
              <a:t>）</a:t>
            </a:r>
            <a:endParaRPr lang="en-US" altLang="zh-CN" sz="3800" dirty="0">
              <a:latin typeface="+mn-ea"/>
            </a:endParaRPr>
          </a:p>
          <a:p>
            <a:pPr algn="l"/>
            <a:endParaRPr lang="en-US" sz="3800" dirty="0">
              <a:latin typeface="+mn-ea"/>
            </a:endParaRPr>
          </a:p>
          <a:p>
            <a:pPr lvl="2" algn="l"/>
            <a:r>
              <a:rPr lang="zh-CN" altLang="en-US" sz="3800" dirty="0">
                <a:latin typeface="+mn-ea"/>
              </a:rPr>
              <a:t>神拣选（</a:t>
            </a:r>
            <a:r>
              <a:rPr lang="en-US" sz="3800" dirty="0">
                <a:latin typeface="+mn-ea"/>
              </a:rPr>
              <a:t>1:3-6</a:t>
            </a:r>
            <a:r>
              <a:rPr lang="zh-CN" altLang="en-US" sz="3800" dirty="0">
                <a:latin typeface="+mn-ea"/>
              </a:rPr>
              <a:t>）</a:t>
            </a:r>
            <a:endParaRPr lang="en-US" altLang="zh-CN" sz="3800" dirty="0">
              <a:latin typeface="+mn-ea"/>
            </a:endParaRPr>
          </a:p>
          <a:p>
            <a:pPr lvl="2" algn="l"/>
            <a:r>
              <a:rPr lang="zh-CN" altLang="en-US" sz="3800" dirty="0">
                <a:latin typeface="+mn-ea"/>
              </a:rPr>
              <a:t>神救赎（</a:t>
            </a:r>
            <a:r>
              <a:rPr lang="en-US" sz="3800" dirty="0">
                <a:latin typeface="+mn-ea"/>
              </a:rPr>
              <a:t>1:7-12</a:t>
            </a:r>
            <a:r>
              <a:rPr lang="zh-CN" altLang="en-US" sz="3800" dirty="0">
                <a:latin typeface="+mn-ea"/>
              </a:rPr>
              <a:t>）</a:t>
            </a:r>
            <a:endParaRPr lang="en-US" altLang="zh-CN" sz="3800" dirty="0">
              <a:latin typeface="+mn-ea"/>
            </a:endParaRPr>
          </a:p>
          <a:p>
            <a:pPr lvl="2" algn="l"/>
            <a:r>
              <a:rPr lang="zh-CN" altLang="en-US" sz="4000" dirty="0">
                <a:latin typeface="+mn-ea"/>
              </a:rPr>
              <a:t>神保证（凭据）（</a:t>
            </a:r>
            <a:r>
              <a:rPr lang="en-US" sz="4000" dirty="0">
                <a:latin typeface="+mn-ea"/>
              </a:rPr>
              <a:t>1:13-14</a:t>
            </a:r>
            <a:r>
              <a:rPr lang="zh-CN" altLang="en-US" sz="4000" dirty="0">
                <a:latin typeface="+mn-ea"/>
              </a:rPr>
              <a:t>）</a:t>
            </a:r>
            <a:endParaRPr lang="en-US" sz="4000" dirty="0">
              <a:latin typeface="+mn-ea"/>
            </a:endParaRPr>
          </a:p>
          <a:p>
            <a:pPr lvl="2" algn="l"/>
            <a:endParaRPr lang="en-US" sz="3800" dirty="0">
              <a:latin typeface="+mn-ea"/>
            </a:endParaRPr>
          </a:p>
          <a:p>
            <a:pPr lvl="2" algn="l"/>
            <a:endParaRPr lang="en-US" sz="3300" dirty="0">
              <a:latin typeface="+mn-ea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CD26D9-3248-4C8C-99A8-DD8343300740}"/>
              </a:ext>
            </a:extLst>
          </p:cNvPr>
          <p:cNvSpPr txBox="1"/>
          <p:nvPr/>
        </p:nvSpPr>
        <p:spPr>
          <a:xfrm>
            <a:off x="788504" y="4200939"/>
            <a:ext cx="1061499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sz="3200" b="1" dirty="0">
                <a:hlinkClick r:id="rId2"/>
              </a:rPr>
              <a:t>13</a:t>
            </a:r>
            <a:r>
              <a:rPr lang="zh-CN" altLang="en-US" sz="3200" dirty="0"/>
              <a:t>你 们 既 听 见 真 理 的 道 ， 就 是 那 叫 你 们 得 救 的 福 音 ， 也 信 了 基 督 ， 既 然 信 他 ， 就 受 了 所 应 许 的 </a:t>
            </a:r>
            <a:r>
              <a:rPr lang="zh-CN" altLang="en-US" sz="3200" b="1" dirty="0">
                <a:solidFill>
                  <a:srgbClr val="FF0000"/>
                </a:solidFill>
              </a:rPr>
              <a:t>圣 灵 为 印 记 </a:t>
            </a:r>
            <a:r>
              <a:rPr lang="zh-CN" altLang="en-US" sz="3200" dirty="0"/>
              <a:t>。</a:t>
            </a:r>
            <a:r>
              <a:rPr lang="en-US" sz="3200" dirty="0"/>
              <a:t> </a:t>
            </a:r>
            <a:r>
              <a:rPr lang="en-US" sz="3200" b="1" dirty="0">
                <a:hlinkClick r:id="rId3"/>
              </a:rPr>
              <a:t>14</a:t>
            </a:r>
            <a:r>
              <a:rPr lang="zh-CN" altLang="en-US" sz="3200" dirty="0"/>
              <a:t>这 圣 灵 是 我 们 得 基 业 的 </a:t>
            </a:r>
            <a:r>
              <a:rPr lang="zh-CN" altLang="en-US" sz="3200" b="1" dirty="0">
                <a:solidFill>
                  <a:srgbClr val="FF0000"/>
                </a:solidFill>
              </a:rPr>
              <a:t>凭 据</a:t>
            </a:r>
            <a:r>
              <a:rPr lang="en-US" sz="3200" dirty="0"/>
              <a:t>  </a:t>
            </a:r>
            <a:r>
              <a:rPr lang="zh-CN" altLang="en-US" sz="3200" dirty="0"/>
              <a:t>， 直 等 到 神 之 民</a:t>
            </a:r>
            <a:r>
              <a:rPr lang="en-US" sz="3200" dirty="0"/>
              <a:t>  </a:t>
            </a:r>
            <a:r>
              <a:rPr lang="zh-CN" altLang="en-US" sz="3200" dirty="0"/>
              <a:t>被 赎 ， 使 他 的 荣 耀 得 着 称 赞 。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500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474F5525-6CC9-404C-90BE-F170D5FD0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63827"/>
            <a:ext cx="9250017" cy="2133599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+mj-ea"/>
              </a:rPr>
              <a:t/>
            </a:r>
            <a:br>
              <a:rPr lang="en-US" sz="2800" dirty="0">
                <a:latin typeface="+mj-ea"/>
              </a:rPr>
            </a:br>
            <a:r>
              <a:rPr lang="en-US" sz="2800" dirty="0">
                <a:latin typeface="+mj-ea"/>
              </a:rPr>
              <a:t/>
            </a:r>
            <a:br>
              <a:rPr lang="en-US" sz="2800" dirty="0">
                <a:latin typeface="+mj-ea"/>
              </a:rPr>
            </a:br>
            <a:r>
              <a:rPr lang="zh-CN" altLang="en-US" sz="4000" b="1" dirty="0">
                <a:latin typeface="+mn-ea"/>
              </a:rPr>
              <a:t>赐福与蒙福</a:t>
            </a:r>
            <a:r>
              <a:rPr lang="en-US" altLang="zh-CN" sz="4900" b="1" dirty="0">
                <a:latin typeface="+mj-ea"/>
              </a:rPr>
              <a:t/>
            </a:r>
            <a:br>
              <a:rPr lang="en-US" altLang="zh-CN" sz="4900" b="1" dirty="0">
                <a:latin typeface="+mj-ea"/>
              </a:rPr>
            </a:br>
            <a:r>
              <a:rPr lang="zh-CN" altLang="en-US" sz="2800" dirty="0">
                <a:latin typeface="+mj-ea"/>
              </a:rPr>
              <a:t>以弗所书</a:t>
            </a:r>
            <a:r>
              <a:rPr lang="en-US" sz="2800" dirty="0">
                <a:latin typeface="+mj-ea"/>
              </a:rPr>
              <a:t>1:1-14</a:t>
            </a:r>
            <a:br>
              <a:rPr lang="en-US" sz="2800" dirty="0">
                <a:latin typeface="+mj-ea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79F045-41C7-4FB6-8011-169D38E5A7A8}"/>
              </a:ext>
            </a:extLst>
          </p:cNvPr>
          <p:cNvSpPr txBox="1"/>
          <p:nvPr/>
        </p:nvSpPr>
        <p:spPr>
          <a:xfrm>
            <a:off x="1523999" y="1988789"/>
            <a:ext cx="1025718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/>
          </a:p>
          <a:p>
            <a:r>
              <a:rPr lang="zh-CN" altLang="en-US" sz="3200" dirty="0"/>
              <a:t>结语：</a:t>
            </a:r>
            <a:endParaRPr lang="en-US" altLang="zh-CN" sz="3200" dirty="0"/>
          </a:p>
          <a:p>
            <a:endParaRPr lang="en-US" altLang="zh-CN" sz="3200" dirty="0"/>
          </a:p>
          <a:p>
            <a:r>
              <a:rPr lang="zh-CN" altLang="en-US" sz="3200" dirty="0"/>
              <a:t> 神赐福我们：拣选、救赎、保证</a:t>
            </a:r>
            <a:endParaRPr lang="en-US" sz="3200" dirty="0"/>
          </a:p>
          <a:p>
            <a:r>
              <a:rPr lang="en-US" sz="3200" dirty="0"/>
              <a:t>     </a:t>
            </a:r>
            <a:r>
              <a:rPr lang="zh-CN" altLang="en-US" sz="3200" dirty="0"/>
              <a:t>蒙福的人：新的身份和能力，并且全然活在基督里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466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474F5525-6CC9-404C-90BE-F170D5FD0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42123"/>
            <a:ext cx="9250017" cy="2120347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+mj-ea"/>
              </a:rPr>
              <a:t/>
            </a:r>
            <a:br>
              <a:rPr lang="en-US" sz="2800" dirty="0">
                <a:latin typeface="+mj-ea"/>
              </a:rPr>
            </a:br>
            <a:r>
              <a:rPr lang="en-US" sz="2800" dirty="0">
                <a:latin typeface="+mj-ea"/>
              </a:rPr>
              <a:t/>
            </a:r>
            <a:br>
              <a:rPr lang="en-US" sz="2800" dirty="0">
                <a:latin typeface="+mj-ea"/>
              </a:rPr>
            </a:br>
            <a:r>
              <a:rPr lang="zh-CN" altLang="en-US" sz="4000" b="1" dirty="0">
                <a:latin typeface="+mn-ea"/>
              </a:rPr>
              <a:t>赐福与蒙福</a:t>
            </a:r>
            <a:r>
              <a:rPr lang="en-US" altLang="zh-CN" sz="4900" b="1" dirty="0">
                <a:latin typeface="+mj-ea"/>
              </a:rPr>
              <a:t/>
            </a:r>
            <a:br>
              <a:rPr lang="en-US" altLang="zh-CN" sz="4900" b="1" dirty="0">
                <a:latin typeface="+mj-ea"/>
              </a:rPr>
            </a:br>
            <a:r>
              <a:rPr lang="zh-CN" altLang="en-US" sz="2800" dirty="0">
                <a:latin typeface="+mj-ea"/>
              </a:rPr>
              <a:t>以弗所书</a:t>
            </a:r>
            <a:r>
              <a:rPr lang="en-US" sz="2800" dirty="0">
                <a:latin typeface="+mj-ea"/>
              </a:rPr>
              <a:t>1:1-14</a:t>
            </a:r>
            <a:br>
              <a:rPr lang="en-US" sz="2800" dirty="0">
                <a:latin typeface="+mj-ea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xmlns="" id="{54CCCC62-5D21-403E-86E9-AD6887853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6" y="1586947"/>
            <a:ext cx="10561984" cy="3684105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hlinkClick r:id="rId2"/>
              </a:rPr>
              <a:t>1</a:t>
            </a:r>
            <a:r>
              <a:rPr lang="zh-CN" altLang="en-US" sz="2800" dirty="0"/>
              <a:t>奉 神 旨 意 ， 作 基 督 耶 稣 使 徒 的 保 罗 ， 写 信 给 在 以 弗 所 的 圣 徒 ， 就 是 在 基 督 耶 稣 里 有 忠 心 的 人 。</a:t>
            </a:r>
            <a:r>
              <a:rPr lang="en-US" sz="2800" dirty="0"/>
              <a:t> </a:t>
            </a:r>
            <a:r>
              <a:rPr lang="en-US" sz="2800" b="1" dirty="0">
                <a:hlinkClick r:id="rId3"/>
              </a:rPr>
              <a:t>2</a:t>
            </a:r>
            <a:r>
              <a:rPr lang="zh-CN" altLang="en-US" sz="2800" dirty="0"/>
              <a:t>愿 恩 惠 、 平 安 从 神 我 们 的 父 和 主 耶 稣 基 督 归 与 你 们 ！</a:t>
            </a:r>
            <a:endParaRPr lang="en-US" altLang="zh-CN" sz="2800" dirty="0"/>
          </a:p>
          <a:p>
            <a:pPr algn="l"/>
            <a:endParaRPr lang="en-US" sz="2800" dirty="0"/>
          </a:p>
          <a:p>
            <a:pPr algn="l"/>
            <a:r>
              <a:rPr lang="en-US" sz="2800" b="1" dirty="0">
                <a:hlinkClick r:id="rId4"/>
              </a:rPr>
              <a:t>3</a:t>
            </a:r>
            <a:r>
              <a:rPr lang="zh-CN" altLang="en-US" sz="2800" dirty="0"/>
              <a:t>愿 颂 赞 归 与 我 们 主 耶 稣 基 督 的 父 神 ！ 他 在 基 督 里 曾 赐 给 我 们 天 上 各 样 属 灵 的 福 气 ：</a:t>
            </a:r>
            <a:r>
              <a:rPr lang="en-US" sz="2800" dirty="0"/>
              <a:t> </a:t>
            </a:r>
            <a:r>
              <a:rPr lang="en-US" sz="2800" b="1" dirty="0">
                <a:hlinkClick r:id="rId5"/>
              </a:rPr>
              <a:t>4</a:t>
            </a:r>
            <a:r>
              <a:rPr lang="zh-CN" altLang="en-US" sz="2800" dirty="0"/>
              <a:t>就 如 神 从 创 立 世 界 以 前 ， 在 基 督 里 拣 选 了 我 们 ， 使 我 们 在 他 面 前 成 为 圣 洁 ， 无 有 瑕 疵 ；</a:t>
            </a:r>
            <a:r>
              <a:rPr lang="en-US" sz="2800" dirty="0"/>
              <a:t> </a:t>
            </a:r>
            <a:r>
              <a:rPr lang="en-US" sz="2800" b="1" dirty="0">
                <a:hlinkClick r:id="rId6"/>
              </a:rPr>
              <a:t>5</a:t>
            </a:r>
            <a:r>
              <a:rPr lang="zh-CN" altLang="en-US" sz="2800" dirty="0"/>
              <a:t>又 因 爱 我 们 ， 就 按 着 自 己 意 旨 所 喜 悦 的 ， 预 定 我 们 藉 着 耶 稣 基 督 得 儿 子 的 名 分 ，</a:t>
            </a:r>
            <a:r>
              <a:rPr lang="en-US" sz="2800" dirty="0"/>
              <a:t> </a:t>
            </a:r>
            <a:r>
              <a:rPr lang="en-US" sz="2800" b="1" dirty="0">
                <a:hlinkClick r:id="rId7"/>
              </a:rPr>
              <a:t>6</a:t>
            </a:r>
            <a:r>
              <a:rPr lang="zh-CN" altLang="en-US" sz="2800" dirty="0"/>
              <a:t>使 他 荣 耀 的 恩 典 得 着 称 赞 ； 这 恩 典 是 他 在 爱 子 里 所 赐 给 我 们 的 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7483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xmlns="" id="{54CCCC62-5D21-403E-86E9-AD6887853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7529" y="980662"/>
            <a:ext cx="10561984" cy="3853069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 </a:t>
            </a:r>
            <a:r>
              <a:rPr lang="en-US" sz="2800" b="1" dirty="0">
                <a:hlinkClick r:id="rId2"/>
              </a:rPr>
              <a:t>7</a:t>
            </a:r>
            <a:r>
              <a:rPr lang="zh-CN" altLang="en-US" sz="2800" dirty="0"/>
              <a:t>我 们 藉 这 爱 子 的 血 得 蒙 救 赎 ， 过 犯 得 以 赦 免 ， 乃 是 照 他 丰 富 的 恩 典 。</a:t>
            </a:r>
            <a:r>
              <a:rPr lang="en-US" sz="2800" dirty="0"/>
              <a:t> </a:t>
            </a:r>
            <a:r>
              <a:rPr lang="en-US" sz="2800" b="1" dirty="0">
                <a:hlinkClick r:id="rId3"/>
              </a:rPr>
              <a:t>8</a:t>
            </a:r>
            <a:r>
              <a:rPr lang="zh-CN" altLang="en-US" sz="2800" dirty="0"/>
              <a:t>这 恩 典 是 神 用 诸 般 智 慧 聪 明 ， 充 充 足 足 赏 给 我 们 的 ；</a:t>
            </a:r>
            <a:r>
              <a:rPr lang="en-US" sz="2800" dirty="0"/>
              <a:t> </a:t>
            </a:r>
            <a:r>
              <a:rPr lang="en-US" sz="2800" b="1" dirty="0">
                <a:hlinkClick r:id="rId4"/>
              </a:rPr>
              <a:t>9</a:t>
            </a:r>
            <a:r>
              <a:rPr lang="zh-CN" altLang="en-US" sz="2800" dirty="0"/>
              <a:t>都 是 照 他 自 己 所 预 定 的 美 意 ， 叫 我 们 知 道 他 旨 意 的 奥 秘 ，</a:t>
            </a:r>
            <a:r>
              <a:rPr lang="en-US" sz="2800" dirty="0"/>
              <a:t> </a:t>
            </a:r>
            <a:r>
              <a:rPr lang="en-US" sz="2800" b="1" dirty="0">
                <a:hlinkClick r:id="rId5"/>
              </a:rPr>
              <a:t>10</a:t>
            </a:r>
            <a:r>
              <a:rPr lang="zh-CN" altLang="en-US" sz="2800" dirty="0"/>
              <a:t>要 照 所 安 排 的 ， 在 日 期 满 足 的 时 候 ， 使 天 上 、 地 上 、 一 切 所 有 的 都 在 基 督 里 面 同 归 於 一 。</a:t>
            </a:r>
            <a:r>
              <a:rPr lang="en-US" sz="2800" dirty="0"/>
              <a:t> </a:t>
            </a:r>
            <a:r>
              <a:rPr lang="en-US" sz="2800" b="1" dirty="0">
                <a:hlinkClick r:id="rId6"/>
              </a:rPr>
              <a:t>11</a:t>
            </a:r>
            <a:r>
              <a:rPr lang="zh-CN" altLang="en-US" sz="2800" dirty="0"/>
              <a:t>我 们 也 在 他 里 面 得</a:t>
            </a:r>
            <a:r>
              <a:rPr lang="en-US" sz="2800" dirty="0"/>
              <a:t>  </a:t>
            </a:r>
            <a:r>
              <a:rPr lang="zh-CN" altLang="en-US" sz="2800" dirty="0"/>
              <a:t>了 基 业 ； 这 原 是 那 位 随 己 意 行 、 做 万 事 的 ， 照 着 他 旨 意 所 预 定 的 ，</a:t>
            </a:r>
            <a:r>
              <a:rPr lang="en-US" sz="2800" dirty="0"/>
              <a:t> </a:t>
            </a:r>
            <a:r>
              <a:rPr lang="en-US" sz="2800" b="1" dirty="0">
                <a:hlinkClick r:id="rId7"/>
              </a:rPr>
              <a:t>12</a:t>
            </a:r>
            <a:r>
              <a:rPr lang="zh-CN" altLang="en-US" sz="2800" dirty="0"/>
              <a:t>叫 他 的 荣 耀 从 我 们 这 首 先 在 基 督 里 有 盼 望 的 人 可 以 得 着 称 赞 。</a:t>
            </a:r>
            <a:endParaRPr lang="en-US" altLang="zh-CN" sz="2800" dirty="0"/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 </a:t>
            </a:r>
            <a:r>
              <a:rPr lang="en-US" sz="2800" b="1" dirty="0">
                <a:hlinkClick r:id="rId8"/>
              </a:rPr>
              <a:t>13</a:t>
            </a:r>
            <a:r>
              <a:rPr lang="zh-CN" altLang="en-US" sz="2800" dirty="0"/>
              <a:t>你 们 既 听 见 真 理 的 道 ， 就 是 那 叫 你 们 得 救 的 福 音 ， 也 信 了 基 督 ， 既 然 信 他 ， 就 受 了 所 应 许 的 圣 灵 为 印 记 。</a:t>
            </a:r>
            <a:r>
              <a:rPr lang="en-US" sz="2800" dirty="0"/>
              <a:t> </a:t>
            </a:r>
            <a:r>
              <a:rPr lang="en-US" sz="2800" b="1" dirty="0">
                <a:hlinkClick r:id="rId9"/>
              </a:rPr>
              <a:t>14</a:t>
            </a:r>
            <a:r>
              <a:rPr lang="zh-CN" altLang="en-US" sz="2800" dirty="0"/>
              <a:t>这 圣 灵 是 我 们 得 基 业 的 凭 据</a:t>
            </a:r>
            <a:r>
              <a:rPr lang="en-US" sz="2800" dirty="0"/>
              <a:t>  </a:t>
            </a:r>
            <a:r>
              <a:rPr lang="zh-CN" altLang="en-US" sz="2800" dirty="0"/>
              <a:t>， 直 等 到 神 之 民</a:t>
            </a:r>
            <a:r>
              <a:rPr lang="en-US" sz="2800" dirty="0"/>
              <a:t>  </a:t>
            </a:r>
            <a:r>
              <a:rPr lang="zh-CN" altLang="en-US" sz="2800" dirty="0"/>
              <a:t>被 赎 ， 使 他 的 荣 耀 得 着 称 赞 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7104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EA8BD01D-7404-49D2-A2B0-154E9BD89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597426"/>
            <a:ext cx="9515062" cy="294198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zh-CN" altLang="en-US" sz="4100" dirty="0">
                <a:latin typeface="+mn-ea"/>
              </a:rPr>
              <a:t>问安（</a:t>
            </a:r>
            <a:r>
              <a:rPr lang="en-US" sz="4100" dirty="0">
                <a:latin typeface="+mn-ea"/>
              </a:rPr>
              <a:t>1:1-2</a:t>
            </a:r>
            <a:r>
              <a:rPr lang="zh-CN" altLang="en-US" sz="4100" dirty="0">
                <a:latin typeface="+mn-ea"/>
              </a:rPr>
              <a:t>）</a:t>
            </a:r>
            <a:endParaRPr lang="en-US" altLang="zh-CN" sz="4100" dirty="0">
              <a:latin typeface="+mn-ea"/>
            </a:endParaRPr>
          </a:p>
          <a:p>
            <a:pPr algn="l"/>
            <a:endParaRPr lang="en-US" sz="4100" dirty="0">
              <a:latin typeface="+mn-ea"/>
            </a:endParaRPr>
          </a:p>
          <a:p>
            <a:pPr algn="l"/>
            <a:r>
              <a:rPr lang="zh-CN" altLang="en-US" sz="4100" dirty="0">
                <a:latin typeface="+mn-ea"/>
              </a:rPr>
              <a:t>神当受颂赞（因祂在基督里赐福我们）（</a:t>
            </a:r>
            <a:r>
              <a:rPr lang="en-US" sz="4100" dirty="0">
                <a:latin typeface="+mn-ea"/>
              </a:rPr>
              <a:t>1:3-14</a:t>
            </a:r>
            <a:r>
              <a:rPr lang="zh-CN" altLang="en-US" sz="4100" dirty="0">
                <a:latin typeface="+mn-ea"/>
              </a:rPr>
              <a:t>）</a:t>
            </a:r>
            <a:endParaRPr lang="en-US" altLang="zh-CN" sz="4100" dirty="0">
              <a:latin typeface="+mn-ea"/>
            </a:endParaRPr>
          </a:p>
          <a:p>
            <a:pPr algn="l"/>
            <a:endParaRPr lang="en-US" sz="4100" dirty="0">
              <a:latin typeface="+mn-ea"/>
            </a:endParaRPr>
          </a:p>
          <a:p>
            <a:pPr lvl="2" algn="l"/>
            <a:r>
              <a:rPr lang="zh-CN" altLang="en-US" sz="4100" dirty="0">
                <a:latin typeface="+mn-ea"/>
              </a:rPr>
              <a:t>神拣选（</a:t>
            </a:r>
            <a:r>
              <a:rPr lang="en-US" sz="4100" dirty="0">
                <a:latin typeface="+mn-ea"/>
              </a:rPr>
              <a:t>1:3-6</a:t>
            </a:r>
            <a:r>
              <a:rPr lang="zh-CN" altLang="en-US" sz="4100" dirty="0">
                <a:latin typeface="+mn-ea"/>
              </a:rPr>
              <a:t>）</a:t>
            </a:r>
            <a:endParaRPr lang="en-US" sz="4100" dirty="0">
              <a:latin typeface="+mn-ea"/>
            </a:endParaRPr>
          </a:p>
          <a:p>
            <a:pPr lvl="2" algn="l"/>
            <a:r>
              <a:rPr lang="zh-CN" altLang="en-US" sz="4100" dirty="0">
                <a:latin typeface="+mn-ea"/>
              </a:rPr>
              <a:t>神救赎（</a:t>
            </a:r>
            <a:r>
              <a:rPr lang="en-US" sz="4100" dirty="0">
                <a:latin typeface="+mn-ea"/>
              </a:rPr>
              <a:t>1:7-12</a:t>
            </a:r>
            <a:r>
              <a:rPr lang="zh-CN" altLang="en-US" sz="4100" dirty="0">
                <a:latin typeface="+mn-ea"/>
              </a:rPr>
              <a:t>）</a:t>
            </a:r>
            <a:endParaRPr lang="en-US" sz="4100" dirty="0">
              <a:latin typeface="+mn-ea"/>
            </a:endParaRPr>
          </a:p>
          <a:p>
            <a:pPr lvl="2" algn="l"/>
            <a:r>
              <a:rPr lang="zh-CN" altLang="en-US" sz="4100" dirty="0">
                <a:latin typeface="+mn-ea"/>
              </a:rPr>
              <a:t>神保证（凭据）（</a:t>
            </a:r>
            <a:r>
              <a:rPr lang="en-US" sz="4100" dirty="0">
                <a:latin typeface="+mn-ea"/>
              </a:rPr>
              <a:t>1:13-14</a:t>
            </a:r>
            <a:r>
              <a:rPr lang="zh-CN" altLang="en-US" sz="4100" dirty="0">
                <a:latin typeface="+mn-ea"/>
              </a:rPr>
              <a:t>）</a:t>
            </a:r>
            <a:endParaRPr lang="en-US" sz="4100" dirty="0">
              <a:latin typeface="+mn-ea"/>
            </a:endParaRP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474F5525-6CC9-404C-90BE-F170D5FD0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250017" cy="2133599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+mj-ea"/>
              </a:rPr>
              <a:t/>
            </a:r>
            <a:br>
              <a:rPr lang="en-US" sz="2800" dirty="0">
                <a:latin typeface="+mj-ea"/>
              </a:rPr>
            </a:br>
            <a:r>
              <a:rPr lang="en-US" sz="2800" dirty="0">
                <a:latin typeface="+mj-ea"/>
              </a:rPr>
              <a:t/>
            </a:r>
            <a:br>
              <a:rPr lang="en-US" sz="2800" dirty="0">
                <a:latin typeface="+mj-ea"/>
              </a:rPr>
            </a:br>
            <a:r>
              <a:rPr lang="zh-CN" altLang="en-US" sz="4000" b="1" dirty="0">
                <a:latin typeface="+mn-ea"/>
              </a:rPr>
              <a:t>赐福与蒙福</a:t>
            </a:r>
            <a:r>
              <a:rPr lang="en-US" altLang="zh-CN" sz="4900" b="1" dirty="0">
                <a:latin typeface="+mj-ea"/>
              </a:rPr>
              <a:t/>
            </a:r>
            <a:br>
              <a:rPr lang="en-US" altLang="zh-CN" sz="4900" b="1" dirty="0">
                <a:latin typeface="+mj-ea"/>
              </a:rPr>
            </a:br>
            <a:r>
              <a:rPr lang="zh-CN" altLang="en-US" sz="2800" dirty="0">
                <a:latin typeface="+mj-ea"/>
              </a:rPr>
              <a:t>以弗所书</a:t>
            </a:r>
            <a:r>
              <a:rPr lang="en-US" sz="2800" dirty="0">
                <a:latin typeface="+mj-ea"/>
              </a:rPr>
              <a:t>1:1-14</a:t>
            </a:r>
            <a:br>
              <a:rPr lang="en-US" sz="2800" dirty="0">
                <a:latin typeface="+mj-ea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276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EA8BD01D-7404-49D2-A2B0-154E9BD89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5617" y="2597426"/>
            <a:ext cx="10827026" cy="294198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zh-CN" altLang="en-US" sz="4100" dirty="0">
                <a:latin typeface="+mn-ea"/>
              </a:rPr>
              <a:t>问安（</a:t>
            </a:r>
            <a:r>
              <a:rPr lang="en-US" sz="4100" dirty="0">
                <a:latin typeface="+mn-ea"/>
              </a:rPr>
              <a:t>1:1-2</a:t>
            </a:r>
            <a:r>
              <a:rPr lang="zh-CN" altLang="en-US" sz="4100" dirty="0">
                <a:latin typeface="+mn-ea"/>
              </a:rPr>
              <a:t>）</a:t>
            </a:r>
            <a:endParaRPr lang="en-US" altLang="zh-CN" sz="4100" dirty="0">
              <a:latin typeface="+mn-ea"/>
            </a:endParaRPr>
          </a:p>
          <a:p>
            <a:pPr algn="l"/>
            <a:endParaRPr lang="en-US" altLang="zh-CN" sz="4100" dirty="0">
              <a:latin typeface="+mn-ea"/>
            </a:endParaRPr>
          </a:p>
          <a:p>
            <a:pPr algn="l"/>
            <a:r>
              <a:rPr lang="en-US" sz="4400" b="1" dirty="0">
                <a:hlinkClick r:id="rId2"/>
              </a:rPr>
              <a:t>1</a:t>
            </a:r>
            <a:r>
              <a:rPr lang="zh-CN" altLang="en-US" sz="4400" dirty="0"/>
              <a:t>奉 神 旨 意 ， 作 基 督 耶 稣 使 徒 的 保 罗 ， 写 信</a:t>
            </a:r>
            <a:endParaRPr lang="en-US" altLang="zh-CN" sz="4400" dirty="0"/>
          </a:p>
          <a:p>
            <a:pPr algn="l"/>
            <a:r>
              <a:rPr lang="zh-CN" altLang="en-US" sz="4400" dirty="0"/>
              <a:t> 给 在 以 弗 所 的 圣 徒 ， 就 是 在 基 督 耶 稣 里 有</a:t>
            </a:r>
            <a:endParaRPr lang="en-US" altLang="zh-CN" sz="4400" dirty="0"/>
          </a:p>
          <a:p>
            <a:pPr algn="l"/>
            <a:r>
              <a:rPr lang="zh-CN" altLang="en-US" sz="4400" dirty="0"/>
              <a:t> 忠 心 的 人 。</a:t>
            </a:r>
            <a:r>
              <a:rPr lang="en-US" sz="4400" dirty="0"/>
              <a:t> </a:t>
            </a:r>
            <a:r>
              <a:rPr lang="en-US" sz="4400" b="1" dirty="0">
                <a:hlinkClick r:id="rId3"/>
              </a:rPr>
              <a:t>2</a:t>
            </a:r>
            <a:r>
              <a:rPr lang="zh-CN" altLang="en-US" sz="4400" dirty="0"/>
              <a:t>愿 恩 惠 、 平 安 从 神 我 们 的 父 和</a:t>
            </a:r>
            <a:endParaRPr lang="en-US" altLang="zh-CN" sz="4400" dirty="0"/>
          </a:p>
          <a:p>
            <a:pPr algn="l"/>
            <a:r>
              <a:rPr lang="zh-CN" altLang="en-US" sz="4400" dirty="0"/>
              <a:t> 主 耶 稣 基 督 归 与 你 们 ！</a:t>
            </a:r>
            <a:endParaRPr lang="en-US" altLang="zh-CN" sz="4400" dirty="0"/>
          </a:p>
          <a:p>
            <a:pPr algn="l"/>
            <a:endParaRPr lang="en-US" sz="4100" dirty="0">
              <a:latin typeface="+mn-ea"/>
            </a:endParaRP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474F5525-6CC9-404C-90BE-F170D5FD0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250017" cy="2133599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+mj-ea"/>
              </a:rPr>
              <a:t/>
            </a:r>
            <a:br>
              <a:rPr lang="en-US" sz="2800" dirty="0">
                <a:latin typeface="+mj-ea"/>
              </a:rPr>
            </a:br>
            <a:r>
              <a:rPr lang="en-US" sz="2800" dirty="0">
                <a:latin typeface="+mj-ea"/>
              </a:rPr>
              <a:t/>
            </a:r>
            <a:br>
              <a:rPr lang="en-US" sz="2800" dirty="0">
                <a:latin typeface="+mj-ea"/>
              </a:rPr>
            </a:br>
            <a:r>
              <a:rPr lang="zh-CN" altLang="en-US" sz="4000" b="1" dirty="0">
                <a:latin typeface="+mn-ea"/>
              </a:rPr>
              <a:t>赐福与蒙福</a:t>
            </a:r>
            <a:r>
              <a:rPr lang="en-US" altLang="zh-CN" sz="4900" b="1" dirty="0">
                <a:latin typeface="+mj-ea"/>
              </a:rPr>
              <a:t/>
            </a:r>
            <a:br>
              <a:rPr lang="en-US" altLang="zh-CN" sz="4900" b="1" dirty="0">
                <a:latin typeface="+mj-ea"/>
              </a:rPr>
            </a:br>
            <a:r>
              <a:rPr lang="zh-CN" altLang="en-US" sz="2800" dirty="0">
                <a:latin typeface="+mj-ea"/>
              </a:rPr>
              <a:t>以弗所书</a:t>
            </a:r>
            <a:r>
              <a:rPr lang="en-US" sz="2800" dirty="0">
                <a:latin typeface="+mj-ea"/>
              </a:rPr>
              <a:t>1:1-14</a:t>
            </a:r>
            <a:br>
              <a:rPr lang="en-US" sz="2800" dirty="0">
                <a:latin typeface="+mj-ea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9404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EA8BD01D-7404-49D2-A2B0-154E9BD89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0833" y="579782"/>
            <a:ext cx="8534402" cy="25344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CN" altLang="en-US" sz="3300" dirty="0">
                <a:latin typeface="+mn-ea"/>
              </a:rPr>
              <a:t>问安（</a:t>
            </a:r>
            <a:r>
              <a:rPr lang="en-US" sz="3300" dirty="0">
                <a:latin typeface="+mn-ea"/>
              </a:rPr>
              <a:t>1:1-2</a:t>
            </a:r>
            <a:r>
              <a:rPr lang="zh-CN" altLang="en-US" sz="3300" dirty="0">
                <a:latin typeface="+mn-ea"/>
              </a:rPr>
              <a:t>）</a:t>
            </a:r>
            <a:endParaRPr lang="en-US" altLang="zh-CN" sz="3300" dirty="0">
              <a:latin typeface="+mn-ea"/>
            </a:endParaRPr>
          </a:p>
          <a:p>
            <a:pPr algn="l"/>
            <a:endParaRPr lang="en-US" sz="3300" dirty="0">
              <a:latin typeface="+mn-ea"/>
            </a:endParaRPr>
          </a:p>
          <a:p>
            <a:pPr algn="l"/>
            <a:r>
              <a:rPr lang="zh-CN" altLang="en-US" sz="3300" dirty="0">
                <a:latin typeface="+mn-ea"/>
              </a:rPr>
              <a:t>神当受颂赞（因祂在基督里赐福我们）（</a:t>
            </a:r>
            <a:r>
              <a:rPr lang="en-US" sz="3300" dirty="0">
                <a:latin typeface="+mn-ea"/>
              </a:rPr>
              <a:t>1:3-14</a:t>
            </a:r>
            <a:r>
              <a:rPr lang="zh-CN" altLang="en-US" sz="3300" dirty="0">
                <a:latin typeface="+mn-ea"/>
              </a:rPr>
              <a:t>）</a:t>
            </a:r>
            <a:endParaRPr lang="en-US" altLang="zh-CN" sz="3300" dirty="0">
              <a:latin typeface="+mn-ea"/>
            </a:endParaRPr>
          </a:p>
          <a:p>
            <a:pPr algn="l"/>
            <a:endParaRPr lang="en-US" sz="3300" dirty="0">
              <a:latin typeface="+mn-ea"/>
            </a:endParaRPr>
          </a:p>
          <a:p>
            <a:pPr lvl="2" algn="l"/>
            <a:r>
              <a:rPr lang="zh-CN" altLang="en-US" sz="3300" dirty="0">
                <a:latin typeface="+mn-ea"/>
              </a:rPr>
              <a:t>神拣选（</a:t>
            </a:r>
            <a:r>
              <a:rPr lang="en-US" sz="3300" dirty="0">
                <a:latin typeface="+mn-ea"/>
              </a:rPr>
              <a:t>1:3-6</a:t>
            </a:r>
            <a:r>
              <a:rPr lang="zh-CN" altLang="en-US" sz="3300" dirty="0">
                <a:latin typeface="+mn-ea"/>
              </a:rPr>
              <a:t>）</a:t>
            </a:r>
            <a:endParaRPr lang="en-US" sz="3300" dirty="0">
              <a:latin typeface="+mn-ea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CD26D9-3248-4C8C-99A8-DD8343300740}"/>
              </a:ext>
            </a:extLst>
          </p:cNvPr>
          <p:cNvSpPr txBox="1"/>
          <p:nvPr/>
        </p:nvSpPr>
        <p:spPr>
          <a:xfrm>
            <a:off x="662608" y="3299791"/>
            <a:ext cx="1061499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hlinkClick r:id="rId2"/>
              </a:rPr>
              <a:t>3</a:t>
            </a:r>
            <a:r>
              <a:rPr lang="zh-CN" altLang="en-US" sz="2800" dirty="0"/>
              <a:t>愿 颂 赞 归 与 我 们 主 耶 稣 基 督 的 父 神 ！ 他 在 基 督 里 曾 赐 给 我 们 天 上 各 样 属 灵 的 福 气 ：</a:t>
            </a:r>
            <a:r>
              <a:rPr lang="en-US" sz="2800" dirty="0"/>
              <a:t> </a:t>
            </a:r>
            <a:r>
              <a:rPr lang="en-US" sz="2800" b="1" dirty="0">
                <a:hlinkClick r:id="rId3"/>
              </a:rPr>
              <a:t>4</a:t>
            </a:r>
            <a:r>
              <a:rPr lang="zh-CN" altLang="en-US" sz="2800" dirty="0"/>
              <a:t>就 如 神 从 创 立 世 界 以 前 ， 在 基 督 里 </a:t>
            </a:r>
            <a:r>
              <a:rPr lang="zh-CN" altLang="en-US" sz="2800" b="1" dirty="0">
                <a:solidFill>
                  <a:srgbClr val="FF0000"/>
                </a:solidFill>
              </a:rPr>
              <a:t>拣 选 </a:t>
            </a:r>
            <a:r>
              <a:rPr lang="zh-CN" altLang="en-US" sz="2800" dirty="0"/>
              <a:t>了 我 们 ， 使 我 们 在 他 面 前 成 为 圣 洁 ， 无 有 瑕 疵 ；</a:t>
            </a:r>
            <a:r>
              <a:rPr lang="en-US" sz="2800" dirty="0"/>
              <a:t> </a:t>
            </a:r>
            <a:r>
              <a:rPr lang="en-US" sz="2800" b="1" dirty="0">
                <a:hlinkClick r:id="rId4"/>
              </a:rPr>
              <a:t>5</a:t>
            </a:r>
            <a:r>
              <a:rPr lang="zh-CN" altLang="en-US" sz="2800" dirty="0"/>
              <a:t>又 因 </a:t>
            </a:r>
            <a:r>
              <a:rPr lang="zh-CN" altLang="en-US" sz="2800" b="1" dirty="0">
                <a:solidFill>
                  <a:srgbClr val="FF0000"/>
                </a:solidFill>
              </a:rPr>
              <a:t>爱</a:t>
            </a:r>
            <a:r>
              <a:rPr lang="zh-CN" altLang="en-US" sz="2800" dirty="0"/>
              <a:t> 我 们 ， 就 按 着 自 己 意 旨 所 喜 悦 的 ， 预 定 我 们 藉 着 耶 稣 基 督 得 儿 子 的 名 分 ，</a:t>
            </a:r>
            <a:r>
              <a:rPr lang="en-US" sz="2800" dirty="0"/>
              <a:t> </a:t>
            </a:r>
            <a:r>
              <a:rPr lang="en-US" sz="2800" b="1" dirty="0">
                <a:hlinkClick r:id="rId5"/>
              </a:rPr>
              <a:t>6</a:t>
            </a:r>
            <a:r>
              <a:rPr lang="zh-CN" altLang="en-US" sz="2800" dirty="0"/>
              <a:t>使 他 荣 耀 的 恩 典 得 着 称 赞 ； 这 恩 典 是 他 在 爱 子 里 所 赐 给 我 们 的 。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630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CD26D9-3248-4C8C-99A8-DD8343300740}"/>
              </a:ext>
            </a:extLst>
          </p:cNvPr>
          <p:cNvSpPr txBox="1"/>
          <p:nvPr/>
        </p:nvSpPr>
        <p:spPr>
          <a:xfrm>
            <a:off x="371061" y="1126434"/>
            <a:ext cx="1089328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 </a:t>
            </a:r>
            <a:r>
              <a:rPr lang="en-US" sz="3200" b="1" dirty="0">
                <a:hlinkClick r:id="rId2"/>
              </a:rPr>
              <a:t>4</a:t>
            </a:r>
            <a:r>
              <a:rPr lang="zh-CN" altLang="en-US" sz="3200" dirty="0"/>
              <a:t>就 如 神 从 创 立 世 界 以 前 ， </a:t>
            </a:r>
            <a:endParaRPr lang="en-US" altLang="zh-CN" sz="3200" dirty="0"/>
          </a:p>
          <a:p>
            <a:r>
              <a:rPr lang="zh-CN" altLang="en-US" sz="3200" dirty="0"/>
              <a:t>  在 基 督 里 </a:t>
            </a:r>
            <a:r>
              <a:rPr lang="zh-CN" altLang="en-US" sz="3200" b="1" dirty="0">
                <a:solidFill>
                  <a:srgbClr val="FF0000"/>
                </a:solidFill>
              </a:rPr>
              <a:t>拣 选 </a:t>
            </a:r>
            <a:r>
              <a:rPr lang="zh-CN" altLang="en-US" sz="3200" dirty="0"/>
              <a:t>了 我 们 ， </a:t>
            </a:r>
            <a:endParaRPr lang="en-US" altLang="zh-CN" sz="3200" dirty="0"/>
          </a:p>
          <a:p>
            <a:r>
              <a:rPr lang="en-US" altLang="zh-CN" sz="3200" dirty="0"/>
              <a:t>        </a:t>
            </a:r>
            <a:r>
              <a:rPr lang="zh-CN" altLang="en-US" sz="3200" dirty="0"/>
              <a:t>使 我 们 在 他 面 前 成 为 圣 洁 ， 无 有 瑕 疵 ；</a:t>
            </a:r>
            <a:endParaRPr lang="en-US" altLang="zh-CN" sz="3200" dirty="0"/>
          </a:p>
          <a:p>
            <a:r>
              <a:rPr lang="en-US" sz="3200" b="1" dirty="0">
                <a:hlinkClick r:id="rId3"/>
              </a:rPr>
              <a:t>5</a:t>
            </a:r>
            <a:r>
              <a:rPr lang="zh-CN" altLang="en-US" sz="3200" dirty="0"/>
              <a:t>又 因 </a:t>
            </a:r>
            <a:r>
              <a:rPr lang="zh-CN" altLang="en-US" sz="3200" b="1" dirty="0">
                <a:solidFill>
                  <a:srgbClr val="FF0000"/>
                </a:solidFill>
              </a:rPr>
              <a:t>爱</a:t>
            </a:r>
            <a:r>
              <a:rPr lang="zh-CN" altLang="en-US" sz="3200" dirty="0"/>
              <a:t> 我 们 ，</a:t>
            </a:r>
            <a:endParaRPr lang="en-US" altLang="zh-CN" sz="3200" dirty="0"/>
          </a:p>
          <a:p>
            <a:r>
              <a:rPr lang="en-US" altLang="zh-CN" sz="3200" dirty="0"/>
              <a:t>        </a:t>
            </a:r>
            <a:r>
              <a:rPr lang="zh-CN" altLang="en-US" sz="3200" dirty="0"/>
              <a:t>就 按 着 自 己 意 旨 所 喜 悦 的 ， </a:t>
            </a:r>
            <a:endParaRPr lang="en-US" altLang="zh-CN" sz="3200" dirty="0"/>
          </a:p>
          <a:p>
            <a:r>
              <a:rPr lang="en-US" altLang="zh-CN" sz="3200" dirty="0"/>
              <a:t>             </a:t>
            </a:r>
            <a:r>
              <a:rPr lang="zh-CN" altLang="en-US" sz="3200" dirty="0"/>
              <a:t>预 定 我 们</a:t>
            </a:r>
            <a:endParaRPr lang="en-US" altLang="zh-CN" sz="3200" dirty="0"/>
          </a:p>
          <a:p>
            <a:r>
              <a:rPr lang="zh-CN" altLang="en-US" sz="3200" dirty="0"/>
              <a:t>                  藉 着 耶 稣 基 督 得 儿 子 的 名 分 ，</a:t>
            </a:r>
            <a:endParaRPr lang="en-US" altLang="zh-CN" sz="3200" dirty="0"/>
          </a:p>
          <a:p>
            <a:r>
              <a:rPr lang="en-US" sz="3200" dirty="0"/>
              <a:t>                     </a:t>
            </a:r>
            <a:r>
              <a:rPr lang="en-US" sz="3200" b="1" dirty="0">
                <a:hlinkClick r:id="rId4"/>
              </a:rPr>
              <a:t>6</a:t>
            </a:r>
            <a:r>
              <a:rPr lang="zh-CN" altLang="en-US" sz="3200" dirty="0"/>
              <a:t>使 他 荣 耀 的 恩 典 得 着 称 赞 ； </a:t>
            </a:r>
            <a:endParaRPr lang="en-US" altLang="zh-CN" sz="3200" dirty="0"/>
          </a:p>
          <a:p>
            <a:r>
              <a:rPr lang="zh-CN" altLang="en-US" sz="3200" dirty="0"/>
              <a:t>   这 恩 典 是 他 在 爱 子 里 所 赐 给 我 们 的 。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1927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EA8BD01D-7404-49D2-A2B0-154E9BD89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8068" y="192352"/>
            <a:ext cx="8534402" cy="253448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zh-CN" altLang="en-US" sz="3800" dirty="0">
                <a:latin typeface="+mn-ea"/>
              </a:rPr>
              <a:t>问安（</a:t>
            </a:r>
            <a:r>
              <a:rPr lang="en-US" sz="3800" dirty="0">
                <a:latin typeface="+mn-ea"/>
              </a:rPr>
              <a:t>1:1-2</a:t>
            </a:r>
            <a:r>
              <a:rPr lang="zh-CN" altLang="en-US" sz="3800" dirty="0">
                <a:latin typeface="+mn-ea"/>
              </a:rPr>
              <a:t>）</a:t>
            </a:r>
            <a:endParaRPr lang="en-US" altLang="zh-CN" sz="3800" dirty="0">
              <a:latin typeface="+mn-ea"/>
            </a:endParaRPr>
          </a:p>
          <a:p>
            <a:pPr algn="l"/>
            <a:endParaRPr lang="en-US" sz="3800" dirty="0">
              <a:latin typeface="+mn-ea"/>
            </a:endParaRPr>
          </a:p>
          <a:p>
            <a:pPr algn="l"/>
            <a:r>
              <a:rPr lang="zh-CN" altLang="en-US" sz="3800" dirty="0">
                <a:latin typeface="+mn-ea"/>
              </a:rPr>
              <a:t>神当受颂赞（因祂在基督里赐福我们）（</a:t>
            </a:r>
            <a:r>
              <a:rPr lang="en-US" sz="3800" dirty="0">
                <a:latin typeface="+mn-ea"/>
              </a:rPr>
              <a:t>1:3-14</a:t>
            </a:r>
            <a:r>
              <a:rPr lang="zh-CN" altLang="en-US" sz="3800" dirty="0">
                <a:latin typeface="+mn-ea"/>
              </a:rPr>
              <a:t>）</a:t>
            </a:r>
            <a:endParaRPr lang="en-US" altLang="zh-CN" sz="3800" dirty="0">
              <a:latin typeface="+mn-ea"/>
            </a:endParaRPr>
          </a:p>
          <a:p>
            <a:pPr algn="l"/>
            <a:endParaRPr lang="en-US" sz="3800" dirty="0">
              <a:latin typeface="+mn-ea"/>
            </a:endParaRPr>
          </a:p>
          <a:p>
            <a:pPr lvl="2" algn="l"/>
            <a:r>
              <a:rPr lang="zh-CN" altLang="en-US" sz="3800" dirty="0">
                <a:latin typeface="+mn-ea"/>
              </a:rPr>
              <a:t>神拣选（</a:t>
            </a:r>
            <a:r>
              <a:rPr lang="en-US" sz="3800" dirty="0">
                <a:latin typeface="+mn-ea"/>
              </a:rPr>
              <a:t>1:3-6</a:t>
            </a:r>
            <a:r>
              <a:rPr lang="zh-CN" altLang="en-US" sz="3800" dirty="0">
                <a:latin typeface="+mn-ea"/>
              </a:rPr>
              <a:t>）</a:t>
            </a:r>
            <a:endParaRPr lang="en-US" altLang="zh-CN" sz="3800" dirty="0">
              <a:latin typeface="+mn-ea"/>
            </a:endParaRPr>
          </a:p>
          <a:p>
            <a:pPr lvl="2" algn="l"/>
            <a:r>
              <a:rPr lang="zh-CN" altLang="en-US" sz="3800" dirty="0">
                <a:latin typeface="+mn-ea"/>
              </a:rPr>
              <a:t>神救赎（</a:t>
            </a:r>
            <a:r>
              <a:rPr lang="en-US" sz="3800" dirty="0">
                <a:latin typeface="+mn-ea"/>
              </a:rPr>
              <a:t>1:7-12</a:t>
            </a:r>
            <a:r>
              <a:rPr lang="zh-CN" altLang="en-US" sz="3800" dirty="0">
                <a:latin typeface="+mn-ea"/>
              </a:rPr>
              <a:t>）</a:t>
            </a:r>
            <a:endParaRPr lang="en-US" sz="3800" dirty="0">
              <a:latin typeface="+mn-ea"/>
            </a:endParaRPr>
          </a:p>
          <a:p>
            <a:pPr lvl="2" algn="l"/>
            <a:endParaRPr lang="en-US" sz="3300" dirty="0">
              <a:latin typeface="+mn-ea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CD26D9-3248-4C8C-99A8-DD8343300740}"/>
              </a:ext>
            </a:extLst>
          </p:cNvPr>
          <p:cNvSpPr txBox="1"/>
          <p:nvPr/>
        </p:nvSpPr>
        <p:spPr>
          <a:xfrm>
            <a:off x="596347" y="2849219"/>
            <a:ext cx="1061499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 </a:t>
            </a:r>
            <a:r>
              <a:rPr lang="en-US" sz="2800" b="1" dirty="0">
                <a:hlinkClick r:id="rId2"/>
              </a:rPr>
              <a:t>7</a:t>
            </a:r>
            <a:r>
              <a:rPr lang="zh-CN" altLang="en-US" sz="2800" dirty="0"/>
              <a:t>我 们 藉 这 爱 子 的 血 </a:t>
            </a:r>
            <a:r>
              <a:rPr lang="zh-CN" altLang="en-US" sz="2800" b="1" dirty="0">
                <a:solidFill>
                  <a:srgbClr val="FF0000"/>
                </a:solidFill>
              </a:rPr>
              <a:t>得 蒙 救 赎 </a:t>
            </a:r>
            <a:r>
              <a:rPr lang="zh-CN" altLang="en-US" sz="2800" dirty="0"/>
              <a:t>， 过 犯 得 以 赦 免 ， 乃 是 照 他 丰 富 的 恩 典 。</a:t>
            </a:r>
            <a:r>
              <a:rPr lang="en-US" sz="2800" dirty="0"/>
              <a:t> </a:t>
            </a:r>
            <a:r>
              <a:rPr lang="en-US" sz="2800" b="1" dirty="0">
                <a:hlinkClick r:id="rId3"/>
              </a:rPr>
              <a:t>8</a:t>
            </a:r>
            <a:r>
              <a:rPr lang="zh-CN" altLang="en-US" sz="2800" dirty="0"/>
              <a:t>这 恩 典 是 神 用 诸 般 智 慧 聪 明 ， 充 充 足 足 赏 给 我 们 的 ；</a:t>
            </a:r>
            <a:r>
              <a:rPr lang="en-US" sz="2800" dirty="0"/>
              <a:t> </a:t>
            </a:r>
            <a:r>
              <a:rPr lang="en-US" sz="2800" b="1" dirty="0">
                <a:hlinkClick r:id="rId4"/>
              </a:rPr>
              <a:t>9</a:t>
            </a:r>
            <a:r>
              <a:rPr lang="zh-CN" altLang="en-US" sz="2800" dirty="0"/>
              <a:t>都 是 照 他 自 己 所 预 定 的 美 意 ， 叫 我 们 知 道 他 旨 意 的 </a:t>
            </a:r>
            <a:r>
              <a:rPr lang="zh-CN" altLang="en-US" sz="2800" dirty="0">
                <a:solidFill>
                  <a:srgbClr val="FF0000"/>
                </a:solidFill>
              </a:rPr>
              <a:t>奥 秘 </a:t>
            </a:r>
            <a:r>
              <a:rPr lang="zh-CN" altLang="en-US" sz="2800" dirty="0"/>
              <a:t>，</a:t>
            </a:r>
            <a:r>
              <a:rPr lang="en-US" sz="2800" dirty="0"/>
              <a:t> </a:t>
            </a:r>
            <a:r>
              <a:rPr lang="en-US" sz="2800" b="1" dirty="0">
                <a:hlinkClick r:id="rId5"/>
              </a:rPr>
              <a:t>10</a:t>
            </a:r>
            <a:r>
              <a:rPr lang="zh-CN" altLang="en-US" sz="2800" dirty="0"/>
              <a:t>要 照 所 安 排 的 ， 在 日 期 满 足 的 时 候 ， 使 天 上 、 地 上 、 一 切 所 有 的 都 在 基 督 里 面 同 归 於 一 。</a:t>
            </a:r>
            <a:r>
              <a:rPr lang="en-US" sz="2800" dirty="0"/>
              <a:t> </a:t>
            </a:r>
            <a:r>
              <a:rPr lang="en-US" sz="2800" b="1" dirty="0">
                <a:hlinkClick r:id="rId6"/>
              </a:rPr>
              <a:t>11</a:t>
            </a:r>
            <a:r>
              <a:rPr lang="zh-CN" altLang="en-US" sz="2800" dirty="0"/>
              <a:t>我 们 也 在 他 里 面 </a:t>
            </a:r>
            <a:r>
              <a:rPr lang="zh-CN" altLang="en-US" sz="2800" dirty="0">
                <a:solidFill>
                  <a:srgbClr val="FF0000"/>
                </a:solidFill>
              </a:rPr>
              <a:t>得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CN" altLang="en-US" sz="2800" dirty="0">
                <a:solidFill>
                  <a:srgbClr val="FF0000"/>
                </a:solidFill>
              </a:rPr>
              <a:t>（成）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CN" altLang="en-US" sz="2800" dirty="0">
                <a:solidFill>
                  <a:srgbClr val="FF0000"/>
                </a:solidFill>
              </a:rPr>
              <a:t>了 基 业 </a:t>
            </a:r>
            <a:r>
              <a:rPr lang="zh-CN" altLang="en-US" sz="2800" dirty="0"/>
              <a:t>； 这 原 是 那 位 随 己 意 行 、 做 万 事 的 ， 照 着 他 旨 意 所 预 定 的 ，</a:t>
            </a:r>
            <a:r>
              <a:rPr lang="en-US" sz="2800" dirty="0"/>
              <a:t> </a:t>
            </a:r>
            <a:r>
              <a:rPr lang="en-US" sz="2800" b="1" dirty="0">
                <a:hlinkClick r:id="rId7"/>
              </a:rPr>
              <a:t>12</a:t>
            </a:r>
            <a:r>
              <a:rPr lang="zh-CN" altLang="en-US" sz="2800" dirty="0"/>
              <a:t>叫 他 的 荣 耀 从 我 们 这 首 先 在 基 督 里 有 盼 望 的 人 可 以 得 着 称 赞 。</a:t>
            </a:r>
            <a:endParaRPr lang="en-US" altLang="zh-CN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965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CD26D9-3248-4C8C-99A8-DD8343300740}"/>
              </a:ext>
            </a:extLst>
          </p:cNvPr>
          <p:cNvSpPr txBox="1"/>
          <p:nvPr/>
        </p:nvSpPr>
        <p:spPr>
          <a:xfrm>
            <a:off x="788504" y="1709530"/>
            <a:ext cx="106149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+mn-ea"/>
              </a:rPr>
              <a:t>弗</a:t>
            </a:r>
            <a:r>
              <a:rPr lang="en-US" altLang="zh-CN" sz="3200" dirty="0">
                <a:latin typeface="+mn-ea"/>
              </a:rPr>
              <a:t>3:5-6</a:t>
            </a:r>
          </a:p>
          <a:p>
            <a:endParaRPr lang="en-US" sz="3200" dirty="0">
              <a:latin typeface="+mn-ea"/>
            </a:endParaRPr>
          </a:p>
          <a:p>
            <a:r>
              <a:rPr lang="en-US" sz="3200" u="sng" dirty="0">
                <a:latin typeface="+mn-ea"/>
                <a:hlinkClick r:id="rId2"/>
              </a:rPr>
              <a:t>5 </a:t>
            </a:r>
            <a:r>
              <a:rPr lang="zh-CN" altLang="en-US" sz="3200" dirty="0">
                <a:latin typeface="+mn-ea"/>
              </a:rPr>
              <a:t>这奥秘在以前的世代没有叫人知道，像如今借着圣灵启示他的圣使徒和先知一样。</a:t>
            </a:r>
            <a:r>
              <a:rPr lang="en-US" sz="3200" dirty="0">
                <a:latin typeface="+mn-ea"/>
              </a:rPr>
              <a:t> </a:t>
            </a:r>
            <a:r>
              <a:rPr lang="en-US" sz="3200" u="sng" dirty="0">
                <a:latin typeface="+mn-ea"/>
                <a:hlinkClick r:id="rId3"/>
              </a:rPr>
              <a:t>6 </a:t>
            </a:r>
            <a:r>
              <a:rPr lang="zh-CN" altLang="en-US" sz="3200" dirty="0">
                <a:latin typeface="+mn-ea"/>
              </a:rPr>
              <a:t>这奥秘就是外邦人在基督耶稣里，借着福音，得以同为后嗣，同为一体，同蒙应许。</a:t>
            </a:r>
            <a:endParaRPr lang="en-US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85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328</Words>
  <Application>Microsoft Office PowerPoint</Application>
  <PresentationFormat>Custom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  赐福与蒙福 以弗所书1:1-14  </vt:lpstr>
      <vt:lpstr>Slide 3</vt:lpstr>
      <vt:lpstr>  赐福与蒙福 以弗所书1:1-14  </vt:lpstr>
      <vt:lpstr>  赐福与蒙福 以弗所书1:1-14  </vt:lpstr>
      <vt:lpstr>Slide 6</vt:lpstr>
      <vt:lpstr>Slide 7</vt:lpstr>
      <vt:lpstr>Slide 8</vt:lpstr>
      <vt:lpstr>Slide 9</vt:lpstr>
      <vt:lpstr>Slide 10</vt:lpstr>
      <vt:lpstr>  赐福与蒙福 以弗所书1:1-14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挫折中增长的信心 太15:21-28</dc:title>
  <dc:creator>Yunhai Wu</dc:creator>
  <cp:lastModifiedBy>ccmc</cp:lastModifiedBy>
  <cp:revision>34</cp:revision>
  <dcterms:created xsi:type="dcterms:W3CDTF">2017-10-20T19:50:04Z</dcterms:created>
  <dcterms:modified xsi:type="dcterms:W3CDTF">2018-04-22T13:58:35Z</dcterms:modified>
</cp:coreProperties>
</file>