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1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75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5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63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21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6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98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73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25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24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94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9F89-749E-4510-B2B6-D4B834F8DAC4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1FB20-F3D3-4EE0-BAC9-65E8AC128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99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ECA2EB-EF7F-470C-B377-DC08F006EA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1433" y="482071"/>
            <a:ext cx="2667000" cy="40481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25954B5-F1C3-42F6-BF5A-CEE125842A01}"/>
              </a:ext>
            </a:extLst>
          </p:cNvPr>
          <p:cNvSpPr/>
          <p:nvPr/>
        </p:nvSpPr>
        <p:spPr>
          <a:xfrm>
            <a:off x="3036340" y="4466855"/>
            <a:ext cx="25971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(https://book.douban.com/subject/1059769/)</a:t>
            </a:r>
          </a:p>
        </p:txBody>
      </p:sp>
    </p:spTree>
    <p:extLst>
      <p:ext uri="{BB962C8B-B14F-4D97-AF65-F5344CB8AC3E}">
        <p14:creationId xmlns:p14="http://schemas.microsoft.com/office/powerpoint/2010/main" xmlns="" val="29410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1A44D-E500-4930-B0AA-AC5AE058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74180"/>
            <a:ext cx="8146473" cy="53264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波阿斯：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作出正</a:t>
            </a:r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确决定</a:t>
            </a:r>
            <a:endParaRPr lang="en-US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798022"/>
            <a:ext cx="8545484" cy="5860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选择留在伯利恒，体现国度眼光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虽然困难必不小，并未随波逐流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天国的眼光：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所以，你们或吃或喝，不论做什么，都要为荣耀神而行。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（林前十：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188423"/>
            <a:ext cx="8545484" cy="55922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国的眼光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：如何支配时间？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天国的眼光：如何选择服饰？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天国的眼光：如何对待工作？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天国的眼光：如何决定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作正确决定，为卓越作好预备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1A44D-E500-4930-B0AA-AC5AE058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74180"/>
            <a:ext cx="8146473" cy="53264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b="1" dirty="0" smtClean="0">
                <a:solidFill>
                  <a:srgbClr val="00B050"/>
                </a:solidFill>
                <a:latin typeface="宋体" pitchFamily="2" charset="-122"/>
                <a:ea typeface="宋体" pitchFamily="2" charset="-122"/>
              </a:rPr>
              <a:t>愿走第二里路</a:t>
            </a:r>
            <a:endParaRPr lang="en-US" b="1" dirty="0">
              <a:solidFill>
                <a:srgbClr val="00B05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798022"/>
            <a:ext cx="8545484" cy="5860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有人强逼你走一里路，你就同他走二里。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（太五：</a:t>
            </a:r>
            <a:r>
              <a:rPr lang="en-US" sz="3600" b="1" dirty="0" smtClean="0">
                <a:latin typeface="宋体" pitchFamily="2" charset="-122"/>
                <a:ea typeface="宋体" pitchFamily="2" charset="-122"/>
              </a:rPr>
              <a:t>41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宋体" pitchFamily="2" charset="-122"/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第一里路出于义务，第二里路出于自愿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遗留麦穗是为守法，额外善待发自尊崇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顺服于神可谓不错，自愿尊崇才为卓越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188423"/>
            <a:ext cx="8545484" cy="55922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顺服神不应是信徒的最高追求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尊崇神绝非出于机械式的顺从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尊重我的，我必重看他；藐视我的，他必被轻视。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（撒上二：</a:t>
            </a:r>
            <a:r>
              <a:rPr lang="en-US" sz="3600" b="1" dirty="0" smtClean="0">
                <a:latin typeface="宋体" pitchFamily="2" charset="-122"/>
                <a:ea typeface="宋体" pitchFamily="2" charset="-122"/>
              </a:rPr>
              <a:t>30b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）</a:t>
            </a: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愿走二里路，为卓越常作操练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1A44D-E500-4930-B0AA-AC5AE058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74180"/>
            <a:ext cx="8146473" cy="53264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</a:t>
            </a:r>
            <a:r>
              <a:rPr lang="zh-CN" altLang="en-US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b="1" dirty="0" smtClean="0">
                <a:solidFill>
                  <a:srgbClr val="00B050"/>
                </a:solidFill>
                <a:latin typeface="宋体" pitchFamily="2" charset="-122"/>
                <a:ea typeface="宋体" pitchFamily="2" charset="-122"/>
              </a:rPr>
              <a:t>甘心付出代价</a:t>
            </a:r>
            <a:endParaRPr lang="en-US" b="1" dirty="0">
              <a:solidFill>
                <a:srgbClr val="00B05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798022"/>
            <a:ext cx="8545484" cy="58604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买赎代价实在重大，但却为神赐机会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我们尽力做好信徒，但有何不愿舍弃？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世界万有都属于神，侍奉神不是牺牲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是我们接受了基督，还是神接纳了我？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5F674F-C7E4-4407-BB3F-B10AB3D1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31" y="188423"/>
            <a:ext cx="8545484" cy="47619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甘心付出侍奉神，好像确实吃亏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都想要舒适、舒心、舒畅、舒服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牢牢抓住为自己，不可能得舒展</a:t>
            </a:r>
            <a:endParaRPr lang="en-US" altLang="zh-CN" sz="1200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舒：舍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+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予：“物予人得申其意”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甘付代价为他人，卓越已然成功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77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160" y="0"/>
            <a:ext cx="7886700" cy="80929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>
                <a:latin typeface="宋体" pitchFamily="2" charset="-122"/>
                <a:ea typeface="宋体" pitchFamily="2" charset="-122"/>
              </a:rPr>
              <a:t>神眼里的卓越</a:t>
            </a:r>
            <a:endParaRPr lang="en-US" sz="40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609" y="1061545"/>
            <a:ext cx="7886700" cy="48032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建立荣耀神的生活原则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追求尊崇神的生活目标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展示愿付出的生活表现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endParaRPr lang="en-US" sz="3600" b="1" dirty="0" smtClean="0">
              <a:latin typeface="宋体" pitchFamily="2" charset="-122"/>
              <a:ea typeface="宋体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愿神帮助我们！</a:t>
            </a:r>
            <a:endParaRPr lang="en-US" sz="36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1D5177-9CE3-486F-8033-57C1355E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766299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两条道路：波阿斯与某人</a:t>
            </a:r>
            <a:r>
              <a:rPr lang="en-US" altLang="zh-CN" sz="18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8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1800" b="1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8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（路得记四：</a:t>
            </a:r>
            <a:r>
              <a:rPr 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1-10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5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6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603521-A961-44E7-9610-92B55A83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182"/>
            <a:ext cx="7886700" cy="61577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背    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5121A4-1F36-443D-BDE3-F4E72EAC3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14400"/>
            <a:ext cx="8828116" cy="43475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以利米勒携全家逃荒至摩押地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拿俄米、俄珥巴、路得成寡妇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路得坚持随拿俄米回到伯利恒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2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F04BBE-E556-4375-8E9D-0B1785AB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" y="108065"/>
            <a:ext cx="8819804" cy="6625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神对穷人的恩典：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在你们的地收割庄稼，不可割尽田角，也不可拾取所遗落的。不可摘尽葡萄园的果子，也不可拾取葡萄园所掉的果子；要留给穷人和寄居的。我是耶和华</a:t>
            </a:r>
            <a:r>
              <a:rPr 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你们的神。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（利十九：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  <a:r>
              <a:rPr lang="zh-CN" altLang="en-US" b="1" dirty="0"/>
              <a:t>）</a:t>
            </a:r>
            <a:endParaRPr lang="en-US" altLang="zh-CN" sz="1400" b="1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波阿斯对路得的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恩慈：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她就是在捆中拾取麦穗，也可以容她，不可羞辱她；并要从捆里抽出些来，留在地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下任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她拾取，不可叱吓她。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（得二：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52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F04BBE-E556-4375-8E9D-0B1785AB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" y="108065"/>
            <a:ext cx="8819804" cy="6625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神对穷人的恩典：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你的兄弟如渐渐穷乏，卖了几分地业，他至近的亲属就要把弟兄所卖的赎回。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（利廿五：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F04BBE-E556-4375-8E9D-0B1785AB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" y="108065"/>
            <a:ext cx="8819804" cy="66252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买赎之人的责任：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弟兄同居，若死了一个，没有儿子，死人的妻不可出嫁外人，他丈夫的兄弟当尽弟兄的本分，娶他为妻，与他同房。妇人生的长子必归死兄的名下，免得他的名在以色列中涂抹了。那人若不愿意娶他哥哥的妻，他哥哥的妻就要到城门长老那里，说：我丈夫的兄弟不肯在以色列中兴起他哥哥的名字，不给我尽弟兄的本分。本城的长老就要召那人来问他，他若执意说：我不愿意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娶她，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他哥哥的妻就要当着长老到那人的跟前，脱了他的鞋，吐唾沫在他脸上，说：凡不为哥哥建立家室的都要这样待他。在以色列中，他的名必称为脱鞋之家。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（申廿五：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5-10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1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F04BBE-E556-4375-8E9D-0B1785AB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" y="108065"/>
            <a:ext cx="8819804" cy="66252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到了城门，坐在那里，恰巧波阿斯所说的那至近的亲属经过。波阿斯说：某人哪，你来坐在这里。他就来坐下。波阿斯又从本城的长老中拣选了十人，对他们说：请你们坐在这里。他们就都坐下。波阿斯对那至近的亲属说：“从摩押地回来的拿俄米，现在要卖我们族兄以利米勒的那块地；我想当赎那块地的是你，其次是我，以外再没有别人了。你可以在这里的人面前和我本国的长老面前说明，你若肯赎就赎，若不肯赎就告诉我。”那人回答说：“我肯赎。”波阿斯说：“你从拿俄米手中买这地的时候，也当娶死人的妻摩押女子路得，使死人在产业上存留他的名。”</a:t>
            </a:r>
            <a:endParaRPr lang="en-US" sz="3400" b="1" dirty="0">
              <a:solidFill>
                <a:srgbClr val="0000FF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F04BBE-E556-4375-8E9D-0B1785AB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7" y="108065"/>
            <a:ext cx="8819804" cy="66252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人说：“这样我就不能赎了，恐怕于我的产业有碍。你可以赎我所当赎的，我不能赎了。”从前，在以色列中要定夺什么事，或赎回，或交易，这人就脱鞋给那人。以色列人都以此为证据。那人对波阿斯说：“你自己买吧！”于是将鞋脱下来了。波阿斯对长老和众民说：“你们今日作见证，凡属以利米勒和基连、玛伦的，我都从拿俄米手中置买了；又娶了玛伦的妻摩押女子路得为妻，好在死人的产业上存留他的名，免得他的名在本族本乡灭没。你们今日可以作见证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”（得四：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1-10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52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5121A4-1F36-443D-BDE3-F4E72EAC3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5" y="806335"/>
            <a:ext cx="8828116" cy="394023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某人试图尽责做好，为己设限埋没无名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波阿斯娶路得为妻，卓越突破成为功勋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功亏一篑例子颇多，于神国度前功尽弃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卓越突破需遇契机，把握机会需常操练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我们如何定睛卓越，勿让不错成为阻拦？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7238C1A-0DEC-4D5D-84E9-5109872E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74180"/>
            <a:ext cx="8146473" cy="53264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43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1530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两条道路：波阿斯与某人  （路得记四：1-10）</vt:lpstr>
      <vt:lpstr>背    景</vt:lpstr>
      <vt:lpstr>Slide 4</vt:lpstr>
      <vt:lpstr>Slide 5</vt:lpstr>
      <vt:lpstr>Slide 6</vt:lpstr>
      <vt:lpstr>Slide 7</vt:lpstr>
      <vt:lpstr>Slide 8</vt:lpstr>
      <vt:lpstr>两条道路</vt:lpstr>
      <vt:lpstr>波阿斯：作出正确决定</vt:lpstr>
      <vt:lpstr>Slide 11</vt:lpstr>
      <vt:lpstr>波阿斯：愿走第二里路</vt:lpstr>
      <vt:lpstr>Slide 13</vt:lpstr>
      <vt:lpstr>波阿斯：甘心付出代价</vt:lpstr>
      <vt:lpstr>Slide 15</vt:lpstr>
      <vt:lpstr>神眼里的卓越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29</cp:revision>
  <dcterms:created xsi:type="dcterms:W3CDTF">2018-01-08T19:21:46Z</dcterms:created>
  <dcterms:modified xsi:type="dcterms:W3CDTF">2018-01-15T01:31:09Z</dcterms:modified>
</cp:coreProperties>
</file>