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80" r:id="rId5"/>
    <p:sldId id="259" r:id="rId6"/>
    <p:sldId id="260" r:id="rId7"/>
    <p:sldId id="276" r:id="rId8"/>
    <p:sldId id="261" r:id="rId9"/>
    <p:sldId id="262" r:id="rId10"/>
    <p:sldId id="277" r:id="rId11"/>
    <p:sldId id="263" r:id="rId12"/>
    <p:sldId id="275" r:id="rId13"/>
    <p:sldId id="264" r:id="rId14"/>
    <p:sldId id="278" r:id="rId15"/>
    <p:sldId id="265" r:id="rId16"/>
    <p:sldId id="267" r:id="rId17"/>
    <p:sldId id="266" r:id="rId18"/>
    <p:sldId id="268" r:id="rId19"/>
    <p:sldId id="269" r:id="rId20"/>
    <p:sldId id="270" r:id="rId21"/>
    <p:sldId id="279" r:id="rId22"/>
    <p:sldId id="271" r:id="rId23"/>
    <p:sldId id="281" r:id="rId24"/>
    <p:sldId id="272" r:id="rId25"/>
    <p:sldId id="273" r:id="rId26"/>
    <p:sldId id="274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4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DF9A84F7-D386-4DDF-9A28-AE5FD572695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C86FAF76-BE5A-4C59-B9CC-576736FE510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70618DD8-DA60-40E3-8578-262A87DABD6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7CA2EA79-30FF-4BBC-9ADA-1771C1305E8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B136D0E-6D2B-48B3-8AA3-4CA92AF0D9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1BE92E06-EB9E-47A9-BA9A-5157567428C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0940D17-F6BE-440E-AD0E-4FE90F6AE4E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A97EE22-41C1-42A2-A4DA-EC21B60B158F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646A2A57-D5CD-4BF2-9874-C0AA5EDFE9C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4E47A7AD-CC0C-4C8C-A8B6-D71EC5B896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7" name="Rectangle 7">
            <a:extLst>
              <a:ext uri="{FF2B5EF4-FFF2-40B4-BE49-F238E27FC236}">
                <a16:creationId xmlns:a16="http://schemas.microsoft.com/office/drawing/2014/main" id="{471BE04D-4E70-48AE-8CE5-D0311C9691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196EF4B-5893-4A2E-9373-868E9BEDB7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8942AEE7-3FBD-4584-A30C-27B5F89A13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1C2EAE-B395-4C84-9BD6-5EF7E45904C2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6B215AA-2927-407D-B349-A4DA2E57D2A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FDA535B-417B-493F-BFDD-EC382E48F9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D008DD23-0898-4FAD-A391-B2AF501B45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C305590-39AE-4FC9-8C75-0B0DE199A7BF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8D0DC915-87CD-4C56-A051-65A4AFE9009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44DFF16F-FA21-4A41-BDEB-26669B7E36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A984291B-971F-470C-900C-CC7582B913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28B917-3469-4CB5-9385-C7DB7EDC71A1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398216E5-AEF0-41C6-8A47-67332FCEC33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45D5E86A-0990-4649-8317-4EA8BD4AF7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E83AC355-E13B-4C66-8530-F0E6A8D20C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313EA1-559A-4EEF-A0E5-006BAE78EBCB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A7BA56F4-522B-4ECF-8D9D-70CEBF375A5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B0282F5F-1954-4368-8ECC-6323ED7833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1EE79CFB-2401-495D-974F-A926AC85C3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D78551-38AF-46A8-B149-D83C25AAAAFB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53CE3EB1-4C84-434E-82EE-B77DDA26C0E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CF1D0859-C0D6-4745-A646-1A38E5ADEE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3C0D3B4A-8135-4BC9-B11D-9AA1D7C197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B85CC9-A8CA-4421-8344-50BC8B877187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BC3E1FB8-9430-430A-89EE-7DB875C85F7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D9B55389-D6D4-4CB1-AB56-518216E59B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4D4E3493-CFB5-4CDB-B367-C6A1FEFA43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241714-C951-43DF-816B-CAF523A9462A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EA4E5002-F910-443C-88B9-8C303FD79A7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F87977F5-3B03-4595-A7FE-4A102DF940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733609B6-D338-489A-81C4-B9DDCAD767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71EA3E6-2523-4E02-802A-C078809E3F4A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8F88B217-DE0F-4822-8C49-25DB43D5A20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0A0EB680-BD0D-408D-A8EF-C03EEECEE2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A7353620-2CE0-4F94-9211-3A6272853F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048E49-2DEF-4531-9B6F-17C7E088052E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900637A0-6C17-433F-93FF-F4007876497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DE430E0F-F447-4D2D-B4F2-3510627122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CA6C517E-5EFE-4B0B-A808-21D52E90F8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74D842C-2EE8-4A5B-9873-04042D6BD69C}" type="slidenum">
              <a:rPr lang="en-US" altLang="en-US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D2A0DF47-BB76-47A6-9BD1-DA46FFFCDE7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9E2DFD0D-7E24-4097-8A65-E1A5C986F8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DD86DAAE-5D05-47A3-90F6-BE136BFC33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558E6D-2863-44CF-88E7-03AC7A2681E3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F529CE4-2B19-4600-B35E-462D707EFAE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00E04BEC-1615-4B87-BA74-AA223207F9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39E95C4A-B717-4DC6-B63B-158C81EDD9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0096E0-15C7-47BE-A3B3-251B71E5B0D2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6F575F1-1AB4-4422-B8EF-3C03464536F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912748BA-38B8-4026-96F7-B71C6D5FE6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7A61887F-BD33-4003-A2C9-3EFA698064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7540DD-85C3-4AE2-AC17-74D1AB516BCD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8759F907-2696-4583-AAF4-1C45D28A014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896E0B3E-35A9-4245-939E-C18F9D01A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8B558422-9C5B-4BA3-A1D8-7226133B9A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66E775-66D4-47C9-ACDF-A597C4A874DF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03621CCC-7B46-405D-A1EB-EF10A09203F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DE91DB8A-027A-4382-B6DF-51FF653361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24352DD0-8A8B-49F2-86E2-6818C575EE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FE4E5FB-729A-445B-936E-80FF1AF0D16B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CA15206A-5774-4026-AF93-F51268D75A1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B7F7C412-5468-42BE-9944-BF0A3FC828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764709A6-DBEB-429A-8263-F9FA01C371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72F172-297E-42A6-9F21-C74CD2A3AAFE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1AFCBCA-9481-4BF6-8BC5-8CE35E6B670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9EE1D8A7-0425-4873-B4AC-46C22B6E0D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68401C5E-0DE7-4D43-9B09-5BC016738A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FCD6D1-3CC1-42AE-BAA1-34267F51EA36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5738B019-A445-48F5-B705-70D7D09F439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EEF30796-2DEF-47B7-9EF9-FADC97073E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5E665749-FA24-4127-AE03-E5F6AF9037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EE31BB-CB6B-49F8-A68D-372D6D98C869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DFDF1D6-967C-428E-BE68-02B54A3B3B0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A73415EF-0ECA-4EA8-A217-F02B7BCBF8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8BAB06-59C1-4A84-B1BA-B9AB92FDFF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F21187-4ED5-4A8E-9CD0-9335038C93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E1BFBF-6FF5-4FA6-8509-D247A07E4D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ABCB8-4584-403D-A061-8547C8540D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86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3C955A-1FF0-41D0-8E87-121F109C92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A533D0-2E48-4500-9B39-61C5CF7C4B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8AE839-154F-4F6B-A1C9-3C0494A4CB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F9B1A-295E-4797-A0D3-E1EBCAFBBD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3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480D6F-BD45-4FD1-9F8C-1FCFEE502E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BC4FE8-EC2E-4AB8-A9A8-5450F959A5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39F51C-9F65-4373-B03E-A249494FD9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67640-A390-4302-AA86-2BE3267E5F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220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2DDC9C-1F47-4CDB-9E16-FCFE1A99D4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5A441D-C0A6-4D5F-BD86-E9025D36B3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491CCD-5F99-47B5-A64D-B452177C71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007BA-AEE7-469A-A417-2A88F0B64F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4291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52D894-4F1E-4CD7-A947-42E1E30E20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80BC9B-96EA-4329-92C9-B0EF8B4B73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BD7B29-45A8-478D-8DA3-6117D29263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BE5C2-CAD0-4273-B6B9-DF53C9346E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3463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33DA1B-6878-4662-976F-838EEECF1A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5CF8F6-8809-4DBF-BC2D-BAB1543D47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6CA684-2B97-48FD-9D1F-1318C4162D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3E016-8185-4BF4-9873-AFD6A0CCDE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0912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0F9576F-162E-4F77-9CB4-8BA94EB9A9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2FE46E8-B307-481F-B891-5887CF9B1A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773105A-54BF-4279-8A4A-0325E0EF1D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9F60D-5FD7-47D1-84C6-D942BA7F85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61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3E5C5D8-AC2C-4551-8AEE-8EBFCF3181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89321AE-0E77-49C2-BCF2-AC0971B8F0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604C706-E2AD-4CE1-8B5A-9F1B704728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0B773-2834-4CD9-8381-8B32551BD4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6712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3BFA5D8-AA61-4EFE-B339-CBAEB2A846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699BACC-2F46-4F41-AEBD-F70BC1CDCA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4785614-1807-40E6-8028-07FCE7E227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5B240-4BF0-4A89-ADD0-AB35B6665C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5985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A19AF3-5009-479A-AFC5-7E71483F65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21CE4C-3D2E-4A58-8408-C3B2A32ED0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937B0D-1277-415B-AE32-FB7CCA21A0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3E434-AB9D-4A39-90EC-1FA7DF52C5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4145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5C4EF7-43EB-465B-9474-94BACA22E0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6108CC-52B0-4E37-A0E8-8FA27EAA8A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532095-79FF-44CA-A2D6-3C7DF24015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BEE2E-EB21-4156-9824-21F66C182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1958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EF456CE-3B79-4565-9BAB-0A5873378B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29AEC25-F145-46EA-B2FE-DD1198E56D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F7583F6-4CD4-4250-9D69-94191FB6B4E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4A51C16-4FF9-482C-816F-10C0A02B9D6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47CE567-B0BD-43F5-8781-4A801DF81C0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2BBEA6A-ACDF-4D9D-9457-99A7D878CE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6F54FBA-9547-4472-8E0F-3C72C3DB4A8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/>
          <a:p>
            <a:pPr eaLnBrk="1" hangingPunct="1"/>
            <a:r>
              <a:rPr lang="zh-CN" altLang="en-US" sz="6000" b="1">
                <a:latin typeface="宋体" panose="02010600030101010101" pitchFamily="2" charset="-122"/>
                <a:ea typeface="宋体" panose="02010600030101010101" pitchFamily="2" charset="-122"/>
              </a:rPr>
              <a:t>荆棘里火焰中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ABBD9F9-ABD2-4FBC-8B42-1809F21DEFC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/>
          <a:p>
            <a:pPr eaLnBrk="1" hangingPunct="1"/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黄力夫弟兄</a:t>
            </a:r>
          </a:p>
          <a:p>
            <a:pPr eaLnBrk="1" hangingPunct="1"/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北卡华人福音基督教会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C2032-60AE-44C5-8F05-0C38BC6084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摩西，撒母耳，以赛亚，亚拿尼亚。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每一次神都藉着顺服的人行大事。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你愿意回答神“我在这里”吗？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4355E050-A833-4755-901E-FA70E2B003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1113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sz="5400" b="1">
                <a:latin typeface="宋体" panose="02010600030101010101" pitchFamily="2" charset="-122"/>
                <a:ea typeface="宋体" panose="02010600030101010101" pitchFamily="2" charset="-122"/>
              </a:rPr>
              <a:t>神在呼召前所作的事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D789BBC-B276-4B0B-AA95-D50966E975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54113"/>
            <a:ext cx="8382000" cy="5000625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预备一个被神破碎的人。</a:t>
            </a: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当摩西是埃及王子时，神没有呼召他。</a:t>
            </a: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一个属血气的人，神不呼召。</a:t>
            </a: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摩西被神彻底破碎后，才呼召他。</a:t>
            </a: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等摩西老迈，不中用时，才呼召他。</a:t>
            </a:r>
            <a:endParaRPr lang="en-US" altLang="zh-CN" sz="3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等保罗瞎眼以后，才呼召他。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121C35AE-8E1B-41E1-9E24-0EB01F7C81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868363"/>
          </a:xfrm>
        </p:spPr>
        <p:txBody>
          <a:bodyPr/>
          <a:lstStyle/>
          <a:p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</a:rPr>
              <a:t>与神相遇</a:t>
            </a:r>
            <a:endParaRPr lang="en-US" altLang="en-US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E9652-10AC-4588-84C0-D7D58C26F9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zh-CN" altLang="en-US" sz="3600" b="1">
                <a:solidFill>
                  <a:srgbClr val="000000"/>
                </a:solidFill>
                <a:ea typeface="宋体" panose="02010600030101010101" pitchFamily="2" charset="-122"/>
              </a:rPr>
              <a:t>神说：</a:t>
            </a: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en-US" sz="3600" b="1">
                <a:solidFill>
                  <a:srgbClr val="000000"/>
                </a:solidFill>
                <a:ea typeface="宋体" panose="02010600030101010101" pitchFamily="2" charset="-122"/>
              </a:rPr>
              <a:t>不要近前来，当把你脚上的鞋脱下来，因为你所站之地是圣地。</a:t>
            </a: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endParaRPr lang="en-US" altLang="zh-CN" sz="3600" b="1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神不要摩西靠近，因为摩西是罪人。</a:t>
            </a:r>
            <a:endParaRPr lang="en-US" altLang="zh-CN" sz="3600" b="1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神是绝对的圣洁，我们要敬畏祂。</a:t>
            </a:r>
            <a:endParaRPr lang="en-US" altLang="zh-CN" sz="3600" b="1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摩西蒙上脸，因为怕看神，也敬畏神。</a:t>
            </a:r>
            <a:endParaRPr lang="en-US" altLang="zh-CN" sz="3600" b="1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后来摩西又遇见神。用帕子蒙脸。</a:t>
            </a:r>
            <a:endParaRPr lang="en-US" altLang="zh-CN" sz="3600" b="1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D87EEDA3-851B-400B-B131-63C378B8B2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382000" cy="6400800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神说：“不要近前来，当把你脚上的鞋脱下来，因为你所站之地是圣地。”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耶和华军队的元帅对约书亚说：「把你脚上的鞋脱下来，因为你所站的地方是圣的。」约书亚就照著行了。书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5:15</a:t>
            </a: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为什么脱鞋？</a:t>
            </a:r>
          </a:p>
          <a:p>
            <a:pPr eaLnBrk="1" hangingPunct="1">
              <a:spcAft>
                <a:spcPct val="20000"/>
              </a:spcAft>
            </a:pP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C0F15-4FFA-4E13-A0D2-275A00BF82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zh-CN" altLang="en-US" sz="3600" b="1">
                <a:solidFill>
                  <a:srgbClr val="000000"/>
                </a:solidFill>
                <a:ea typeface="宋体" panose="02010600030101010101" pitchFamily="2" charset="-122"/>
              </a:rPr>
              <a:t>那人对波阿斯说：「你自己买吧！」於是将鞋脱下来了。</a:t>
            </a:r>
            <a:r>
              <a:rPr lang="en-US" altLang="zh-CN" sz="3600" b="1">
                <a:solidFill>
                  <a:srgbClr val="000000"/>
                </a:solidFill>
                <a:ea typeface="宋体" panose="02010600030101010101" pitchFamily="2" charset="-122"/>
              </a:rPr>
              <a:t>		</a:t>
            </a:r>
            <a:r>
              <a:rPr lang="zh-CN" altLang="en-US" sz="3600" b="1">
                <a:solidFill>
                  <a:srgbClr val="000000"/>
                </a:solidFill>
                <a:ea typeface="宋体" panose="02010600030101010101" pitchFamily="2" charset="-122"/>
              </a:rPr>
              <a:t>得 </a:t>
            </a:r>
            <a:r>
              <a:rPr lang="en-US" altLang="zh-CN" sz="3600">
                <a:solidFill>
                  <a:srgbClr val="000000"/>
                </a:solidFill>
                <a:ea typeface="宋体" panose="02010600030101010101" pitchFamily="2" charset="-122"/>
              </a:rPr>
              <a:t>4:8</a:t>
            </a:r>
            <a:endParaRPr lang="zh-CN" altLang="en-US" sz="3600">
              <a:solidFill>
                <a:srgbClr val="000000"/>
              </a:solidFill>
              <a:ea typeface="宋体" panose="02010600030101010101" pitchFamily="2" charset="-122"/>
            </a:endParaRP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>
                <a:solidFill>
                  <a:srgbClr val="000000"/>
                </a:solidFill>
                <a:ea typeface="宋体" panose="02010600030101010101" pitchFamily="2" charset="-122"/>
              </a:rPr>
              <a:t>脱鞋代表放弃自己的主权。</a:t>
            </a:r>
            <a:endParaRPr lang="en-US" altLang="zh-CN" sz="3600" b="1">
              <a:solidFill>
                <a:srgbClr val="000000"/>
              </a:solidFill>
              <a:ea typeface="宋体" panose="02010600030101010101" pitchFamily="2" charset="-122"/>
            </a:endParaRP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>
                <a:solidFill>
                  <a:srgbClr val="000000"/>
                </a:solidFill>
                <a:ea typeface="宋体" panose="02010600030101010101" pitchFamily="2" charset="-122"/>
              </a:rPr>
              <a:t>摩西必须全然的顺服，神才能使用他。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F14C91BD-F559-45CC-90BA-FA66111BD8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22338"/>
            <a:ext cx="8229600" cy="5707062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zh-CN" altLang="en-US" sz="3600" b="1">
                <a:ea typeface="宋体" panose="02010600030101010101" pitchFamily="2" charset="-122"/>
              </a:rPr>
              <a:t>又说：</a:t>
            </a: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en-US" sz="3600" b="1">
                <a:ea typeface="宋体" panose="02010600030101010101" pitchFamily="2" charset="-122"/>
              </a:rPr>
              <a:t>我是你父亲的神，是亚伯拉罕的神，以撒的神，雅各的神。</a:t>
            </a: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endParaRPr lang="zh-CN" altLang="en-US" sz="3600" b="1">
              <a:ea typeface="宋体" panose="02010600030101010101" pitchFamily="2" charset="-122"/>
            </a:endParaRP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>
                <a:ea typeface="宋体" panose="02010600030101010101" pitchFamily="2" charset="-122"/>
              </a:rPr>
              <a:t>神提醒摩西，祂对亚伯拉罕的应许。</a:t>
            </a:r>
          </a:p>
          <a:p>
            <a:pPr eaLnBrk="1" hangingPunct="1">
              <a:spcAft>
                <a:spcPct val="20000"/>
              </a:spcAft>
            </a:pPr>
            <a:r>
              <a:rPr lang="en-US" altLang="zh-CN" sz="3600" b="1"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我要与你并你世世代代的后裔坚立我的约，作永远的约，是要作你和你后裔的神。			</a:t>
            </a:r>
            <a:r>
              <a:rPr lang="en-US" altLang="zh-CN" sz="3600" b="1"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创 </a:t>
            </a:r>
            <a:r>
              <a:rPr lang="en-US" altLang="zh-CN" sz="3600" b="1">
                <a:latin typeface="宋体" panose="02010600030101010101" pitchFamily="2" charset="-122"/>
                <a:ea typeface="宋体" panose="02010600030101010101" pitchFamily="2" charset="-122"/>
              </a:rPr>
              <a:t>17:7</a:t>
            </a:r>
            <a:r>
              <a:rPr lang="en-US" altLang="zh-CN" sz="360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神对以撒，雅各，约瑟都说了同样的话。</a:t>
            </a: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4D9B643A-CF97-456C-B318-DCEFECB7AE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7938"/>
            <a:ext cx="8229600" cy="914400"/>
          </a:xfrm>
        </p:spPr>
        <p:txBody>
          <a:bodyPr/>
          <a:lstStyle/>
          <a:p>
            <a:pPr eaLnBrk="1" hangingPunct="1"/>
            <a:r>
              <a:rPr lang="zh-CN" altLang="en-US" sz="5400" b="1">
                <a:latin typeface="宋体" panose="02010600030101010101" pitchFamily="2" charset="-122"/>
                <a:ea typeface="宋体" panose="02010600030101010101" pitchFamily="2" charset="-122"/>
              </a:rPr>
              <a:t>守约的神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id="{98EE19EF-F3B0-4EE9-AA72-522075E44E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3429000"/>
          </a:xfrm>
        </p:spPr>
        <p:txBody>
          <a:bodyPr/>
          <a:lstStyle/>
          <a:p>
            <a:pPr eaLnBrk="1" hangingPunct="1">
              <a:spcAft>
                <a:spcPct val="10000"/>
              </a:spcAft>
            </a:pP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神在旧约时代向祂的子民守约。</a:t>
            </a:r>
          </a:p>
          <a:p>
            <a:pPr eaLnBrk="1" hangingPunct="1">
              <a:spcAft>
                <a:spcPct val="10000"/>
              </a:spcAft>
            </a:pP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祂在新约时代照样向祂的子民守约。</a:t>
            </a:r>
          </a:p>
          <a:p>
            <a:pPr eaLnBrk="1" hangingPunct="1">
              <a:spcAft>
                <a:spcPct val="10000"/>
              </a:spcAft>
            </a:pP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耶稣说：“这是我立约的血，为多人流出来的。			可 </a:t>
            </a:r>
            <a:r>
              <a:rPr lang="en-US" altLang="zh-CN" sz="3600" b="1">
                <a:latin typeface="宋体" panose="02010600030101010101" pitchFamily="2" charset="-122"/>
                <a:ea typeface="宋体" panose="02010600030101010101" pitchFamily="2" charset="-122"/>
              </a:rPr>
              <a:t>14:24</a:t>
            </a:r>
            <a:r>
              <a:rPr lang="en-US" altLang="zh-CN" sz="360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zh-CN" altLang="en-US" sz="36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941E6B74-CE67-43C5-8D0A-4A61F61FF9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38225"/>
            <a:ext cx="8229600" cy="55149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我的百姓在埃及所受的困苦，我实在看见了；他们因受督工的辖制所发的哀声，我也听见了。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神听见他们的哀声，就记念他与亚伯拉罕、以撒、雅各所立的约。出 </a:t>
            </a:r>
            <a:r>
              <a:rPr lang="en-US" altLang="zh-CN" sz="3600" b="1">
                <a:latin typeface="宋体" panose="02010600030101010101" pitchFamily="2" charset="-122"/>
                <a:ea typeface="宋体" panose="02010600030101010101" pitchFamily="2" charset="-122"/>
              </a:rPr>
              <a:t>2:24</a:t>
            </a:r>
            <a:r>
              <a:rPr lang="en-US" altLang="zh-CN" sz="360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zh-CN" altLang="en-US" sz="3600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旧约预表新约。</a:t>
            </a:r>
            <a:endParaRPr lang="en-US" altLang="en-US" sz="36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0723" name="Rectangle 4">
            <a:extLst>
              <a:ext uri="{FF2B5EF4-FFF2-40B4-BE49-F238E27FC236}">
                <a16:creationId xmlns:a16="http://schemas.microsoft.com/office/drawing/2014/main" id="{3C6FC3EB-9182-4265-893F-601B75CFBA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7463"/>
            <a:ext cx="8229600" cy="1020762"/>
          </a:xfrm>
          <a:noFill/>
        </p:spPr>
        <p:txBody>
          <a:bodyPr/>
          <a:lstStyle/>
          <a:p>
            <a:pPr eaLnBrk="1" hangingPunct="1"/>
            <a:r>
              <a:rPr lang="zh-CN" altLang="en-US" sz="5400" b="1">
                <a:ea typeface="宋体" panose="02010600030101010101" pitchFamily="2" charset="-122"/>
              </a:rPr>
              <a:t>神</a:t>
            </a:r>
            <a:r>
              <a:rPr lang="zh-CN" altLang="en-US" sz="5400" b="1">
                <a:latin typeface="宋体" panose="02010600030101010101" pitchFamily="2" charset="-122"/>
                <a:ea typeface="宋体" panose="02010600030101010101" pitchFamily="2" charset="-122"/>
              </a:rPr>
              <a:t>记念他所立的约</a:t>
            </a:r>
            <a:endParaRPr lang="en-US" altLang="en-US" sz="5400" b="1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503E1058-17BC-40A3-BEB4-1E4BA81EFB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5775" y="3175"/>
            <a:ext cx="8229600" cy="944563"/>
          </a:xfrm>
        </p:spPr>
        <p:txBody>
          <a:bodyPr/>
          <a:lstStyle/>
          <a:p>
            <a:pPr eaLnBrk="1" hangingPunct="1"/>
            <a:r>
              <a:rPr lang="zh-CN" altLang="en-US" sz="5400" b="1">
                <a:latin typeface="宋体" panose="02010600030101010101" pitchFamily="2" charset="-122"/>
                <a:ea typeface="宋体" panose="02010600030101010101" pitchFamily="2" charset="-122"/>
              </a:rPr>
              <a:t>预表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21B515B-AF93-4834-A94C-FAE54DF225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419600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埃及预表世界。法老预表撒但。</a:t>
            </a: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>
                <a:ea typeface="宋体" panose="02010600030101010101" pitchFamily="2" charset="-122"/>
              </a:rPr>
              <a:t>以色列人</a:t>
            </a: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虽然在埃及作奴工，但吃住仍是十分的享受。</a:t>
            </a: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我们受撒但的辖制，没有不犯罪的自由。但我们却享受罪中之乐。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47A2464A-8B04-4D93-92E5-D46BFF3BB8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你们自己在哪里能找草，就往那里去找吧！但你们的工一点不可减少。 						出 </a:t>
            </a:r>
            <a:r>
              <a:rPr lang="en-US" altLang="zh-CN" sz="3600" b="1">
                <a:latin typeface="宋体" panose="02010600030101010101" pitchFamily="2" charset="-122"/>
                <a:ea typeface="宋体" panose="02010600030101010101" pitchFamily="2" charset="-122"/>
              </a:rPr>
              <a:t>5:11</a:t>
            </a: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作泥砖却不给草。但上交砖的数量不能减。真是苦也！</a:t>
            </a: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有一天撒但也会原形毕露，让我们下地狱，永远与神分开。</a:t>
            </a:r>
            <a:endParaRPr lang="en-US" altLang="en-US" sz="36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>
            <a:extLst>
              <a:ext uri="{FF2B5EF4-FFF2-40B4-BE49-F238E27FC236}">
                <a16:creationId xmlns:a16="http://schemas.microsoft.com/office/drawing/2014/main" id="{5AA832AD-C8B8-43C9-84B2-9CB4DDF6A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04800"/>
            <a:ext cx="8382000" cy="625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50000"/>
              </a:spcBef>
              <a:buFontTx/>
              <a:buNone/>
            </a:pPr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</a:rPr>
              <a:t>摩西牧养他岳父米甸祭司叶忒罗的羊群。一日领羊群往野外去，到了神的山，就是何烈山。耶和华的使者从荆棘里火焰中向摩西显现。摩西观看，不料，荆棘被火烧着，却没有烧毁。摩西说：“我要过去看这大异象，这荆棘为何没有烧坏呢？”耶和华神见他过去要看，就从荆棘里呼叫说：“摩西！摩西！”他说：“我在这里。”神说：“不要近前来，当把你脚上的鞋脱下来，因为你所站之地是圣地。”又说：“我是你父亲的神，是亚伯拉罕的神，以撒的神，雅各的神。”</a:t>
            </a:r>
            <a:endParaRPr lang="en-US" altLang="en-US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10D07AAB-4CFA-47B0-BEEE-C79E86804D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pPr eaLnBrk="1" hangingPunct="1"/>
            <a:r>
              <a:rPr lang="zh-CN" altLang="en-US" sz="5400" b="1">
                <a:latin typeface="宋体" panose="02010600030101010101" pitchFamily="2" charset="-122"/>
                <a:ea typeface="宋体" panose="02010600030101010101" pitchFamily="2" charset="-122"/>
              </a:rPr>
              <a:t>神的心意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87090EA-BC6D-4002-A268-E195CD3DB7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86800" cy="5562600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zh-CN" altLang="en-US" sz="3600" b="1">
                <a:ea typeface="宋体" panose="02010600030101010101" pitchFamily="2" charset="-122"/>
              </a:rPr>
              <a:t>我下来是要救他们脱离埃及人的手，领他们出了那地，到美好宽阔、流奶与蜜之地，就是到迦南人、赫人、亚摩利人、比利洗人、希未人、耶布斯人之地。</a:t>
            </a: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>
                <a:ea typeface="宋体" panose="02010600030101010101" pitchFamily="2" charset="-122"/>
              </a:rPr>
              <a:t>神要救当年的以色列人出埃及，进迦南。迦南预表神的国度。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29FF5-AC5D-44BB-AC63-097020E888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神今天也照样要救我们脱离撒但的权势。</a:t>
            </a: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神“下来”。耶稣也“道成肉身</a:t>
            </a:r>
            <a:r>
              <a:rPr lang="en-US" altLang="zh-CN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神的信实从未改变。</a:t>
            </a:r>
          </a:p>
          <a:p>
            <a:endParaRPr lang="en-US" altLang="en-US" sz="36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3F319E10-DB94-4CD8-BF82-1C4EB7522C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-22225"/>
            <a:ext cx="8229600" cy="936625"/>
          </a:xfrm>
        </p:spPr>
        <p:txBody>
          <a:bodyPr/>
          <a:lstStyle/>
          <a:p>
            <a:pPr eaLnBrk="1" hangingPunct="1"/>
            <a:r>
              <a:rPr lang="zh-CN" altLang="en-US" sz="5400" b="1">
                <a:latin typeface="宋体" panose="02010600030101010101" pitchFamily="2" charset="-122"/>
                <a:ea typeface="宋体" panose="02010600030101010101" pitchFamily="2" charset="-122"/>
              </a:rPr>
              <a:t>神的命令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F4C3755-B519-44EC-830E-C6549216DD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zh-CN" altLang="en-US" sz="3600" b="1" dirty="0">
                <a:ea typeface="宋体" panose="02010600030101010101" pitchFamily="2" charset="-122"/>
              </a:rPr>
              <a:t>故此我要打发你去见法老，使你可以将我的百姓以色列人从埃及领出来。</a:t>
            </a: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 dirty="0">
                <a:ea typeface="宋体" panose="02010600030101010101" pitchFamily="2" charset="-122"/>
              </a:rPr>
              <a:t>神最后说出祂对摩西的命令。</a:t>
            </a: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 dirty="0">
                <a:ea typeface="宋体" panose="02010600030101010101" pitchFamily="2" charset="-122"/>
              </a:rPr>
              <a:t>我们可以想像摩西有多麽的吃惊。</a:t>
            </a:r>
            <a:endParaRPr lang="en-US" altLang="zh-CN" sz="3600" b="1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D3A0F-CA0D-45F9-B60F-F30E8388B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lvl="0" eaLnBrk="1" hangingPunct="1">
              <a:spcAft>
                <a:spcPct val="20000"/>
              </a:spcAft>
            </a:pPr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我差你到他们那里去，要叫他们的眼睛得开，从黑暗中归向光明，从撒但权下归向神；又因信我，得蒙赦罪，和一切成圣的人同得基业。</a:t>
            </a:r>
            <a:r>
              <a:rPr lang="en-US" altLang="zh-CN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</a:t>
            </a:r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徒 </a:t>
            </a:r>
            <a:r>
              <a:rPr lang="en-US" altLang="zh-CN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26</a:t>
            </a:r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18</a:t>
            </a:r>
          </a:p>
          <a:p>
            <a:pPr lvl="0" eaLnBrk="1" hangingPunct="1">
              <a:spcAft>
                <a:spcPct val="20000"/>
              </a:spcAft>
            </a:pPr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神照样呼召保罗。</a:t>
            </a:r>
          </a:p>
          <a:p>
            <a:endParaRPr lang="en-US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1693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F0295DAB-B0FB-46AC-A12F-5FCB05930D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hangingPunct="1"/>
            <a:r>
              <a:rPr lang="zh-CN" altLang="en-US" sz="5400" b="1">
                <a:latin typeface="宋体" panose="02010600030101010101" pitchFamily="2" charset="-122"/>
                <a:ea typeface="宋体" panose="02010600030101010101" pitchFamily="2" charset="-122"/>
              </a:rPr>
              <a:t>今天的信息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75D3807-BB5E-48DB-8CAA-2CC12A5CB7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334000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神是永远信实的。</a:t>
            </a:r>
            <a:endParaRPr lang="en-US" altLang="zh-CN" sz="3600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神要带我们出埃及，进迦南美地，是流奶与蜜之地。我们还眷恋埃及吗？</a:t>
            </a: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感谢主，道成肉身，为我们付上罪的代价，带我们出埃及。</a:t>
            </a:r>
            <a:endParaRPr lang="en-US" altLang="zh-CN" sz="3600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神先破碎，再呼召。神用没有用的人。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8FF6D922-573E-4F8B-B889-2AC4E547E8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9688"/>
            <a:ext cx="8229600" cy="950912"/>
          </a:xfrm>
        </p:spPr>
        <p:txBody>
          <a:bodyPr/>
          <a:lstStyle/>
          <a:p>
            <a:pPr eaLnBrk="1" hangingPunct="1"/>
            <a:r>
              <a:rPr lang="zh-CN" altLang="en-US" sz="5400" b="1" dirty="0">
                <a:latin typeface="宋体" panose="02010600030101010101" pitchFamily="2" charset="-122"/>
                <a:ea typeface="宋体" panose="02010600030101010101" pitchFamily="2" charset="-122"/>
              </a:rPr>
              <a:t>荆棘中的火焰</a:t>
            </a:r>
            <a:endParaRPr lang="en-US" altLang="en-US" sz="5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6F4B223-9F0A-44E6-B1DB-9AAB8D1A9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84" r="15540"/>
          <a:stretch>
            <a:fillRect/>
          </a:stretch>
        </p:blipFill>
        <p:spPr bwMode="auto">
          <a:xfrm>
            <a:off x="6154738" y="3962400"/>
            <a:ext cx="2608262" cy="222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107" name="Rectangle 3">
            <a:extLst>
              <a:ext uri="{FF2B5EF4-FFF2-40B4-BE49-F238E27FC236}">
                <a16:creationId xmlns:a16="http://schemas.microsoft.com/office/drawing/2014/main" id="{02AE990D-BF1A-482B-83AA-82E91EAD92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993775"/>
            <a:ext cx="8915400" cy="4568825"/>
          </a:xfrm>
        </p:spPr>
        <p:txBody>
          <a:bodyPr/>
          <a:lstStyle/>
          <a:p>
            <a:pPr eaLnBrk="1" hangingPunct="1">
              <a:spcAft>
                <a:spcPct val="20000"/>
              </a:spcAft>
              <a:defRPr/>
            </a:pP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荆棘</a:t>
            </a:r>
            <a:r>
              <a:rPr lang="zh-TW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是人犯罪以後，神咒詛地，地上才有的。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荆棘</a:t>
            </a:r>
            <a:r>
              <a:rPr lang="zh-TW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預表罪。</a:t>
            </a:r>
            <a:endParaRPr lang="en-US" altLang="zh-TW" sz="3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spcAft>
                <a:spcPct val="20000"/>
              </a:spcAft>
              <a:defRPr/>
            </a:pP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地必给你长出荆棘和蒺藜来。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创 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18</a:t>
            </a:r>
            <a:endParaRPr lang="en-US" altLang="zh-TW" sz="3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spcAft>
                <a:spcPct val="20000"/>
              </a:spcAft>
              <a:defRPr/>
            </a:pP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火焰</a:t>
            </a:r>
            <a:r>
              <a:rPr lang="zh-TW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預表地獄的刑罰。</a:t>
            </a:r>
            <a:endParaRPr lang="en-US" altLang="zh-TW" sz="3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spcAft>
                <a:spcPct val="20000"/>
              </a:spcAft>
              <a:defRPr/>
            </a:pP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荆棘中的火焰</a:t>
            </a:r>
            <a:r>
              <a:rPr lang="zh-TW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預表十字架</a:t>
            </a:r>
            <a:endParaRPr lang="en-US" altLang="zh-TW" sz="3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 eaLnBrk="1" hangingPunct="1">
              <a:spcAft>
                <a:spcPct val="20000"/>
              </a:spcAft>
              <a:buFontTx/>
              <a:buNone/>
              <a:defRPr/>
            </a:pPr>
            <a:r>
              <a:rPr lang="en-US" altLang="zh-TW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TW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上的耶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稣</a:t>
            </a:r>
            <a:r>
              <a:rPr lang="zh-TW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en-US" altLang="zh-TW" sz="3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BD07B-AE38-436F-8348-5AF1A10F97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他看为基督受的凌辱比埃及的财物更宝贵，因他想望所要得的赏赐。 </a:t>
            </a:r>
            <a:r>
              <a:rPr lang="en-US" altLang="zh-CN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						</a:t>
            </a: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来 </a:t>
            </a:r>
            <a:r>
              <a:rPr lang="en-US" altLang="zh-CN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11</a:t>
            </a: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en-US" altLang="zh-CN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26</a:t>
            </a: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摩西看见基督，而且是十架上的基督。</a:t>
            </a:r>
            <a:endParaRPr lang="en-US" altLang="zh-TW" sz="3600" b="1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spcAft>
                <a:spcPct val="20000"/>
              </a:spcAft>
            </a:pPr>
            <a:r>
              <a:rPr lang="zh-TW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十字架上</a:t>
            </a: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  <a:r>
              <a:rPr lang="zh-TW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耶</a:t>
            </a: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稣</a:t>
            </a:r>
            <a:r>
              <a:rPr lang="zh-TW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呼召</a:t>
            </a: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摩西。</a:t>
            </a:r>
            <a:endParaRPr lang="en-US" altLang="zh-CN" sz="3600" b="1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摩西说</a:t>
            </a: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新細明體" panose="02020500000000000000" pitchFamily="18" charset="-120"/>
              </a:rPr>
              <a:t>“</a:t>
            </a:r>
            <a:r>
              <a:rPr lang="zh-TW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我在這里</a:t>
            </a:r>
            <a:r>
              <a:rPr lang="en-US" altLang="zh-TW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en-US" altLang="zh-CN" sz="3600" b="1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spcAft>
                <a:spcPct val="20000"/>
              </a:spcAft>
            </a:pPr>
            <a:r>
              <a:rPr lang="zh-TW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十字架上的耶</a:t>
            </a: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稣</a:t>
            </a:r>
            <a:r>
              <a:rPr lang="zh-TW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呼召</a:t>
            </a: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我们，我们说什么？</a:t>
            </a:r>
            <a:endParaRPr lang="en-US" altLang="en-US" sz="3600" b="1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>
            <a:extLst>
              <a:ext uri="{FF2B5EF4-FFF2-40B4-BE49-F238E27FC236}">
                <a16:creationId xmlns:a16="http://schemas.microsoft.com/office/drawing/2014/main" id="{C5A7FFBE-D69E-4144-8ADD-10D56506A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4800"/>
            <a:ext cx="8382000" cy="625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50000"/>
              </a:spcBef>
              <a:buFontTx/>
              <a:buNone/>
            </a:pPr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</a:rPr>
              <a:t>摩西蒙上脸，因为怕看神。耶和华说：“我的百姓在埃及所受的困苦，我实在看见了；他们因受督工的辖制所发的哀声，我也听见了；我原知道他们的痛苦。我下来是要救他们脱离埃及人的手，领他们出了那地，到美好宽阔、流奶与蜜之地，就是到迦南人、赫人、亚摩利人、比利洗人、希未人、耶布斯人之地。现在以色列人的哀声达到我耳中，我也看见埃及人怎样欺压他们。故此我要打发你去见法老，使你可以将我的百姓以色列人从埃及领出来。” 						出 </a:t>
            </a:r>
            <a:r>
              <a:rPr lang="en-US" altLang="zh-CN" b="1">
                <a:latin typeface="宋体" panose="02010600030101010101" pitchFamily="2" charset="-122"/>
                <a:ea typeface="宋体" panose="02010600030101010101" pitchFamily="2" charset="-122"/>
              </a:rPr>
              <a:t>3:1-10 </a:t>
            </a:r>
            <a:endParaRPr lang="en-US" altLang="en-US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AD060-27CE-442E-9BB9-B5EB363A3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讲道大纲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6A63A-8529-412D-BDFC-EBA851EB2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留心观看神的作为。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我在这里。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破碎与脱鞋。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守约的神。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荆棘中的火焰。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91384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2355F61-62FB-48B6-A17E-A22ECDDA31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3475"/>
          </a:xfrm>
        </p:spPr>
        <p:txBody>
          <a:bodyPr/>
          <a:lstStyle/>
          <a:p>
            <a:pPr eaLnBrk="1" hangingPunct="1"/>
            <a:r>
              <a:rPr lang="zh-CN" altLang="en-US" sz="5400" b="1">
                <a:latin typeface="宋体" panose="02010600030101010101" pitchFamily="2" charset="-122"/>
                <a:ea typeface="宋体" panose="02010600030101010101" pitchFamily="2" charset="-122"/>
              </a:rPr>
              <a:t>神的仆人－摩西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9408257-7C9B-4950-B792-9C32A5E9E6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是希伯来人，却在埃及王宫长大，成为埃及王子。</a:t>
            </a:r>
          </a:p>
          <a:p>
            <a:pPr eaLnBrk="1" hangingPunct="1">
              <a:spcAft>
                <a:spcPct val="20000"/>
              </a:spcAft>
            </a:pPr>
            <a:r>
              <a:rPr lang="en-US" altLang="zh-CN" sz="3600" b="1">
                <a:latin typeface="宋体" panose="02010600030101010101" pitchFamily="2" charset="-122"/>
                <a:ea typeface="宋体" panose="02010600030101010101" pitchFamily="2" charset="-122"/>
              </a:rPr>
              <a:t>40</a:t>
            </a: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岁时，回到希伯来人中，凭血气杀了一个埃及人。</a:t>
            </a: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畏罪逃亡到米甸的旷野。</a:t>
            </a: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结婚生子，在米甸牧羊。</a:t>
            </a: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匆匆</a:t>
            </a:r>
            <a:r>
              <a:rPr lang="en-US" altLang="zh-CN" sz="3600" b="1">
                <a:latin typeface="宋体" panose="02010600030101010101" pitchFamily="2" charset="-122"/>
                <a:ea typeface="宋体" panose="02010600030101010101" pitchFamily="2" charset="-122"/>
              </a:rPr>
              <a:t>40</a:t>
            </a: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年。摩西己经</a:t>
            </a:r>
            <a:r>
              <a:rPr lang="en-US" altLang="zh-CN" sz="3600" b="1">
                <a:latin typeface="宋体" panose="02010600030101010101" pitchFamily="2" charset="-122"/>
                <a:ea typeface="宋体" panose="02010600030101010101" pitchFamily="2" charset="-122"/>
              </a:rPr>
              <a:t>80</a:t>
            </a: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岁。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D0C4608-A0BF-4328-959E-CDC8453DB5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1128" y="0"/>
            <a:ext cx="8229600" cy="914400"/>
          </a:xfrm>
        </p:spPr>
        <p:txBody>
          <a:bodyPr/>
          <a:lstStyle/>
          <a:p>
            <a:pPr eaLnBrk="1" hangingPunct="1"/>
            <a:r>
              <a:rPr lang="zh-CN" altLang="en-US" sz="5400" b="1" dirty="0">
                <a:latin typeface="宋体" panose="02010600030101010101" pitchFamily="2" charset="-122"/>
                <a:ea typeface="宋体" panose="02010600030101010101" pitchFamily="2" charset="-122"/>
              </a:rPr>
              <a:t>与神相遇的经验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A19BAFB-2E84-4484-BAA2-FE94ED776C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5638800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神主动找摩西。以赛亚，保罗。神从来没有停止寻找愿意顺服的人。</a:t>
            </a: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耶和华的使者从荆棘里火焰中向摩西显现。“耶和华的使者”就是耶和华。</a:t>
            </a:r>
            <a:endParaRPr lang="en-US" altLang="zh-CN" sz="3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在沙漠中荆棘起火是平常事。</a:t>
            </a:r>
          </a:p>
          <a:p>
            <a:pPr eaLnBrk="1" hangingPunct="1">
              <a:spcAft>
                <a:spcPct val="20000"/>
              </a:spcAft>
            </a:pPr>
            <a:endParaRPr lang="zh-CN" altLang="en-US" sz="3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14E6A-77A3-49D7-93D9-B576F84AC7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摩西观看，不料，荆棘被火烧着，却没有烧毁。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…“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我要过去看这大异象，这荆棘为何没有烧坏呢？”</a:t>
            </a:r>
          </a:p>
          <a:p>
            <a:pPr eaLnBrk="1" hangingPunct="1"/>
            <a:r>
              <a:rPr lang="zh-CN" altLang="en-US" sz="3600" b="1" dirty="0">
                <a:solidFill>
                  <a:srgbClr val="000000"/>
                </a:solidFill>
                <a:ea typeface="宋体" panose="02010600030101010101" pitchFamily="2" charset="-122"/>
              </a:rPr>
              <a:t>耶和华神见他过去要看，就从荆棘里呼叫。</a:t>
            </a:r>
            <a:endParaRPr lang="en-US" altLang="zh-CN" sz="3600" b="1" dirty="0">
              <a:solidFill>
                <a:srgbClr val="000000"/>
              </a:solidFill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观看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,looked and behold.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仔细观看。</a:t>
            </a:r>
          </a:p>
          <a:p>
            <a:pPr eaLnBrk="1" hangingPunct="1"/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摩西若不留心观看，神也不会呼叫他。</a:t>
            </a:r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D9F1E773-8FC0-4183-84A0-A8D165599F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458200" cy="6172200"/>
          </a:xfrm>
        </p:spPr>
        <p:txBody>
          <a:bodyPr/>
          <a:lstStyle/>
          <a:p>
            <a:pPr eaLnBrk="1" hangingPunct="1"/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我们留心神的作为吗？异象常在我们身边出现。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			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参加祷告会。</a:t>
            </a:r>
          </a:p>
          <a:p>
            <a:pPr eaLnBrk="1" hangingPunct="1"/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摩西虽然年迈，但仍心存故国。</a:t>
            </a:r>
          </a:p>
          <a:p>
            <a:pPr eaLnBrk="1" hangingPunct="1"/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给儿子取名“革舜”，是寄居的意思。</a:t>
            </a:r>
          </a:p>
          <a:p>
            <a:pPr eaLnBrk="1" hangingPunct="1"/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一个心里有神的人，神一定来寻找他。</a:t>
            </a:r>
            <a:endParaRPr lang="zh-CN" altLang="en-US" sz="3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59DA98D-48BA-412A-81BC-56390BC4A9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60438"/>
          </a:xfrm>
        </p:spPr>
        <p:txBody>
          <a:bodyPr/>
          <a:lstStyle/>
          <a:p>
            <a:pPr eaLnBrk="1" hangingPunct="1"/>
            <a:r>
              <a:rPr lang="zh-CN" altLang="en-US" sz="5400" b="1">
                <a:latin typeface="宋体" panose="02010600030101010101" pitchFamily="2" charset="-122"/>
                <a:ea typeface="宋体" panose="02010600030101010101" pitchFamily="2" charset="-122"/>
              </a:rPr>
              <a:t>我在这里</a:t>
            </a:r>
            <a:endParaRPr lang="en-US" altLang="zh-CN" sz="54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77A7E3D-7D0D-4058-9C45-2C14AF875B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耶和华神就从荆棘里呼叫说：“摩西！摩西！”他说：“我在这里。”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摩西很快的回答神：我在这里 </a:t>
            </a:r>
            <a:r>
              <a:rPr lang="en-US" altLang="zh-CN" sz="3600">
                <a:latin typeface="Times New Roman" panose="02020603050405020304" pitchFamily="18" charset="0"/>
                <a:ea typeface="宋体" panose="02010600030101010101" pitchFamily="2" charset="-122"/>
              </a:rPr>
              <a:t>Hi Ne Ni</a:t>
            </a: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 。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圣经中有</a:t>
            </a:r>
            <a:r>
              <a:rPr lang="en-US" altLang="zh-CN" sz="3600" b="1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次记载，用“我在这里”回答神呼叫的人。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endParaRPr lang="zh-CN" altLang="en-US" sz="36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1870</TotalTime>
  <Words>1948</Words>
  <Application>Microsoft Office PowerPoint</Application>
  <PresentationFormat>On-screen Show (4:3)</PresentationFormat>
  <Paragraphs>121</Paragraphs>
  <Slides>26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宋体</vt:lpstr>
      <vt:lpstr>Times New Roman</vt:lpstr>
      <vt:lpstr>新細明體</vt:lpstr>
      <vt:lpstr>Default Design</vt:lpstr>
      <vt:lpstr>荆棘里火焰中</vt:lpstr>
      <vt:lpstr>PowerPoint Presentation</vt:lpstr>
      <vt:lpstr>PowerPoint Presentation</vt:lpstr>
      <vt:lpstr>讲道大纲</vt:lpstr>
      <vt:lpstr>神的仆人－摩西</vt:lpstr>
      <vt:lpstr>与神相遇的经验</vt:lpstr>
      <vt:lpstr>PowerPoint Presentation</vt:lpstr>
      <vt:lpstr>PowerPoint Presentation</vt:lpstr>
      <vt:lpstr>我在这里</vt:lpstr>
      <vt:lpstr>PowerPoint Presentation</vt:lpstr>
      <vt:lpstr>神在呼召前所作的事</vt:lpstr>
      <vt:lpstr>与神相遇</vt:lpstr>
      <vt:lpstr>PowerPoint Presentation</vt:lpstr>
      <vt:lpstr>PowerPoint Presentation</vt:lpstr>
      <vt:lpstr>守约的神</vt:lpstr>
      <vt:lpstr>PowerPoint Presentation</vt:lpstr>
      <vt:lpstr>神记念他所立的约</vt:lpstr>
      <vt:lpstr>预表</vt:lpstr>
      <vt:lpstr>PowerPoint Presentation</vt:lpstr>
      <vt:lpstr>神的心意</vt:lpstr>
      <vt:lpstr>PowerPoint Presentation</vt:lpstr>
      <vt:lpstr>神的命令</vt:lpstr>
      <vt:lpstr>PowerPoint Presentation</vt:lpstr>
      <vt:lpstr>今天的信息</vt:lpstr>
      <vt:lpstr>荆棘中的火焰</vt:lpstr>
      <vt:lpstr>PowerPoint Presentation</vt:lpstr>
    </vt:vector>
  </TitlesOfParts>
  <Company>UNC SOP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荆棘火焰的异象</dc:title>
  <dc:creator>Leaf Huang</dc:creator>
  <cp:lastModifiedBy>Leaf Huang</cp:lastModifiedBy>
  <cp:revision>97</cp:revision>
  <cp:lastPrinted>2007-02-04T04:25:22Z</cp:lastPrinted>
  <dcterms:created xsi:type="dcterms:W3CDTF">2007-01-23T04:05:23Z</dcterms:created>
  <dcterms:modified xsi:type="dcterms:W3CDTF">2017-10-14T15:33:22Z</dcterms:modified>
</cp:coreProperties>
</file>